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12"/>
  </p:notesMasterIdLst>
  <p:sldIdLst>
    <p:sldId id="257" r:id="rId4"/>
    <p:sldId id="256" r:id="rId5"/>
    <p:sldId id="259" r:id="rId6"/>
    <p:sldId id="266" r:id="rId7"/>
    <p:sldId id="293" r:id="rId8"/>
    <p:sldId id="285" r:id="rId9"/>
    <p:sldId id="265" r:id="rId10"/>
    <p:sldId id="1731" r:id="rId11"/>
    <p:sldId id="294" r:id="rId13"/>
    <p:sldId id="314" r:id="rId14"/>
    <p:sldId id="1733" r:id="rId15"/>
    <p:sldId id="1730" r:id="rId16"/>
    <p:sldId id="264" r:id="rId17"/>
    <p:sldId id="278" r:id="rId18"/>
    <p:sldId id="1732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BD22B90B-5B7C-EE46-883C-B05A52560596}">
          <p14:sldIdLst>
            <p14:sldId id="257"/>
          </p14:sldIdLst>
        </p14:section>
        <p14:section name="目录页" id="{CADDB4A1-8BE4-2542-8C4F-E2CEE3EEB4F6}">
          <p14:sldIdLst>
            <p14:sldId id="256"/>
          </p14:sldIdLst>
        </p14:section>
        <p14:section name="过度页" id="{15D9EDC9-2C17-5944-9DA3-8E5F90E11F65}">
          <p14:sldIdLst>
            <p14:sldId id="259"/>
            <p14:sldId id="266"/>
            <p14:sldId id="293"/>
            <p14:sldId id="285"/>
            <p14:sldId id="265"/>
            <p14:sldId id="1731"/>
            <p14:sldId id="294"/>
            <p14:sldId id="314"/>
            <p14:sldId id="1733"/>
            <p14:sldId id="1730"/>
            <p14:sldId id="264"/>
            <p14:sldId id="278"/>
            <p14:sldId id="1732"/>
          </p14:sldIdLst>
        </p14:section>
        <p14:section name="内容页(空)" id="{E89CC852-8B71-0B40-8B42-2FD54B31D6D4}">
          <p14:sldIdLst/>
        </p14:section>
        <p14:section name="个人介绍页" id="{46027E36-5838-784C-A91F-328237986F37}">
          <p14:sldIdLst/>
        </p14:section>
        <p14:section name="文字排版" id="{EBFFA8D6-7E95-264C-8046-445B19863535}">
          <p14:sldIdLst/>
        </p14:section>
        <p14:section name="图文排版" id="{AF1404BA-A857-B648-B6C5-A8C15CB5804B}">
          <p14:sldIdLst/>
        </p14:section>
        <p14:section name="图表排版" id="{4A04ACFA-0341-5F4F-9FB7-28281A1BA8AF}">
          <p14:sldIdLst/>
        </p14:section>
        <p14:section name="逻辑图示排版" id="{00ABF053-0AFE-2443-A2FD-D4C4691E5129}">
          <p14:sldIdLst/>
        </p14:section>
        <p14:section name="致谢" id="{DE711055-2CE2-2244-9381-9E00AFD664DF}">
          <p14:sldIdLst/>
        </p14:section>
        <p14:section name="学校相关素材" id="{70DF966E-8111-3842-8827-456029838654}">
          <p14:sldIdLst/>
        </p14:section>
      </p14:sectionLst>
    </p:ext>
    <p:ext uri="{EFAFB233-063F-42B5-8137-9DF3F51BA10A}">
      <p15:sldGuideLst xmlns:p15="http://schemas.microsoft.com/office/powerpoint/2012/main">
        <p15:guide id="1" pos="7139" userDrawn="1">
          <p15:clr>
            <a:srgbClr val="A4A3A4"/>
          </p15:clr>
        </p15:guide>
        <p15:guide id="3" pos="195" userDrawn="1">
          <p15:clr>
            <a:srgbClr val="A4A3A4"/>
          </p15:clr>
        </p15:guide>
        <p15:guide id="4" orient="horz" pos="514" userDrawn="1">
          <p15:clr>
            <a:srgbClr val="A4A3A4"/>
          </p15:clr>
        </p15:guide>
        <p15:guide id="5" orient="horz" pos="32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829"/>
    <a:srgbClr val="1E4F79"/>
    <a:srgbClr val="346AC7"/>
    <a:srgbClr val="142645"/>
    <a:srgbClr val="678AC7"/>
    <a:srgbClr val="1758C7"/>
    <a:srgbClr val="24467F"/>
    <a:srgbClr val="1A325B"/>
    <a:srgbClr val="E89E2E"/>
    <a:srgbClr val="E89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35" autoAdjust="0"/>
    <p:restoredTop sz="94695"/>
  </p:normalViewPr>
  <p:slideViewPr>
    <p:cSldViewPr snapToGrid="0" snapToObjects="1" showGuides="1">
      <p:cViewPr varScale="1">
        <p:scale>
          <a:sx n="81" d="100"/>
          <a:sy n="81" d="100"/>
        </p:scale>
        <p:origin x="451" y="72"/>
      </p:cViewPr>
      <p:guideLst>
        <p:guide pos="7139"/>
        <p:guide pos="195"/>
        <p:guide orient="horz" pos="514"/>
        <p:guide orient="horz" pos="32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18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FAC03-7BA1-7043-A2E5-CD43B77872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F1ACF-8A47-054F-AF08-81A8D40A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1ACF-8A47-054F-AF08-81A8D40A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67"/>
          <p:cNvGrpSpPr>
            <a:grpSpLocks noChangeAspect="1"/>
          </p:cNvGrpSpPr>
          <p:nvPr userDrawn="1"/>
        </p:nvGrpSpPr>
        <p:grpSpPr bwMode="auto">
          <a:xfrm>
            <a:off x="6105103" y="1075569"/>
            <a:ext cx="4601360" cy="4616315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9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0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1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2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3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4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5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6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7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8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19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0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1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2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3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4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5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6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7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  <p:sp>
          <p:nvSpPr>
            <p:cNvPr id="28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latin typeface="Microsoft YaHei Regular"/>
              </a:endParaRPr>
            </a:p>
          </p:txBody>
        </p:sp>
      </p:grpSp>
      <p:cxnSp>
        <p:nvCxnSpPr>
          <p:cNvPr id="29" name="直线连接符 28"/>
          <p:cNvCxnSpPr/>
          <p:nvPr userDrawn="1"/>
        </p:nvCxnSpPr>
        <p:spPr>
          <a:xfrm flipH="1">
            <a:off x="3839623" y="-71021"/>
            <a:ext cx="1759349" cy="7022237"/>
          </a:xfrm>
          <a:prstGeom prst="line">
            <a:avLst/>
          </a:prstGeom>
          <a:ln w="101600">
            <a:gradFill>
              <a:gsLst>
                <a:gs pos="50000">
                  <a:schemeClr val="accent4">
                    <a:lumMod val="40000"/>
                    <a:lumOff val="60000"/>
                  </a:schemeClr>
                </a:gs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4"/>
          <p:cNvGrpSpPr>
            <a:grpSpLocks noChangeAspect="1"/>
          </p:cNvGrpSpPr>
          <p:nvPr userDrawn="1"/>
        </p:nvGrpSpPr>
        <p:grpSpPr bwMode="auto">
          <a:xfrm>
            <a:off x="5766317" y="1979026"/>
            <a:ext cx="2316419" cy="557143"/>
            <a:chOff x="2838" y="1917"/>
            <a:chExt cx="2004" cy="482"/>
          </a:xfrm>
          <a:solidFill>
            <a:schemeClr val="bg1"/>
          </a:solidFill>
        </p:grpSpPr>
        <p:sp>
          <p:nvSpPr>
            <p:cNvPr id="32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1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2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3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5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6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7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8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0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1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2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3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4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5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6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7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8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9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0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1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2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3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4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5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6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7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8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9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0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1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2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3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4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5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6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00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</p:grpSp>
      <p:sp>
        <p:nvSpPr>
          <p:cNvPr id="77" name="圆角矩形 76"/>
          <p:cNvSpPr/>
          <p:nvPr userDrawn="1"/>
        </p:nvSpPr>
        <p:spPr>
          <a:xfrm>
            <a:off x="5676708" y="4691128"/>
            <a:ext cx="1769103" cy="4971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>
                <a:solidFill>
                  <a:srgbClr val="09234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汇报人 </a:t>
            </a:r>
            <a:r>
              <a:rPr kumimoji="1" lang="en-US" altLang="zh-CN" sz="1350" dirty="0">
                <a:solidFill>
                  <a:srgbClr val="09234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/</a:t>
            </a:r>
            <a:r>
              <a:rPr kumimoji="1" lang="zh-CN" altLang="en-US" sz="1350" dirty="0">
                <a:solidFill>
                  <a:srgbClr val="09234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 朱超</a:t>
            </a:r>
            <a:endParaRPr kumimoji="1" lang="zh-CN" altLang="en-US" sz="1350" dirty="0">
              <a:solidFill>
                <a:srgbClr val="09234F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pic>
        <p:nvPicPr>
          <p:cNvPr id="78" name="图片 77"/>
          <p:cNvPicPr>
            <a:picLocks noChangeAspect="1"/>
          </p:cNvPicPr>
          <p:nvPr userDrawn="1"/>
        </p:nvPicPr>
        <p:blipFill>
          <a:blip r:embed="rId3"/>
          <a:srcRect t="7033" r="11336"/>
          <a:stretch>
            <a:fillRect/>
          </a:stretch>
        </p:blipFill>
        <p:spPr>
          <a:xfrm>
            <a:off x="-1625192" y="0"/>
            <a:ext cx="7160331" cy="6858000"/>
          </a:xfrm>
          <a:custGeom>
            <a:avLst/>
            <a:gdLst>
              <a:gd name="connsiteX0" fmla="*/ 1623808 w 7160331"/>
              <a:gd name="connsiteY0" fmla="*/ 0 h 6858000"/>
              <a:gd name="connsiteX1" fmla="*/ 7160331 w 7160331"/>
              <a:gd name="connsiteY1" fmla="*/ 0 h 6858000"/>
              <a:gd name="connsiteX2" fmla="*/ 5445831 w 7160331"/>
              <a:gd name="connsiteY2" fmla="*/ 6858000 h 6858000"/>
              <a:gd name="connsiteX3" fmla="*/ 0 w 7160331"/>
              <a:gd name="connsiteY3" fmla="*/ 6858000 h 6858000"/>
              <a:gd name="connsiteX4" fmla="*/ 0 w 7160331"/>
              <a:gd name="connsiteY4" fmla="*/ 64952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0331" h="6858000">
                <a:moveTo>
                  <a:pt x="1623808" y="0"/>
                </a:moveTo>
                <a:lnTo>
                  <a:pt x="7160331" y="0"/>
                </a:lnTo>
                <a:lnTo>
                  <a:pt x="5445831" y="6858000"/>
                </a:lnTo>
                <a:lnTo>
                  <a:pt x="0" y="6858000"/>
                </a:lnTo>
                <a:lnTo>
                  <a:pt x="0" y="6495232"/>
                </a:lnTo>
                <a:close/>
              </a:path>
            </a:pathLst>
          </a:custGeom>
        </p:spPr>
      </p:pic>
      <p:sp>
        <p:nvSpPr>
          <p:cNvPr id="81" name="标题 80"/>
          <p:cNvSpPr>
            <a:spLocks noGrp="1"/>
          </p:cNvSpPr>
          <p:nvPr>
            <p:ph type="title" hasCustomPrompt="1"/>
          </p:nvPr>
        </p:nvSpPr>
        <p:spPr>
          <a:xfrm>
            <a:off x="5685699" y="2423020"/>
            <a:ext cx="6556319" cy="2031095"/>
          </a:xfrm>
        </p:spPr>
        <p:txBody>
          <a:bodyPr/>
          <a:lstStyle>
            <a:lvl1pPr>
              <a:lnSpc>
                <a:spcPct val="120000"/>
              </a:lnSpc>
              <a:defRPr b="1" i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1pPr>
          </a:lstStyle>
          <a:p>
            <a:r>
              <a:rPr kumimoji="1" lang="zh-CN" altLang="en-US" dirty="0"/>
              <a:t>中国石油大学（华东）</a:t>
            </a:r>
            <a:br>
              <a:rPr kumimoji="1" lang="en-US" altLang="zh-CN" dirty="0"/>
            </a:br>
            <a:r>
              <a:rPr kumimoji="1" lang="zh-CN" altLang="en-US" dirty="0"/>
              <a:t>质感底蕴模板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 Regular"/>
              </a:defRPr>
            </a:lvl1pPr>
          </a:lstStyle>
          <a:p>
            <a:fld id="{37D891FA-EBCE-9D45-B3E7-F55B1E6469A1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 Regular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 Regular"/>
              </a:defRPr>
            </a:lvl1pPr>
          </a:lstStyle>
          <a:p>
            <a:fld id="{426546DC-DD2D-A940-A706-F6627B10989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8" Type="http://schemas.openxmlformats.org/officeDocument/2006/relationships/slideLayout" Target="../slideLayouts/slideLayout7.xml"/><Relationship Id="rId37" Type="http://schemas.openxmlformats.org/officeDocument/2006/relationships/tags" Target="../tags/tag214.xml"/><Relationship Id="rId36" Type="http://schemas.openxmlformats.org/officeDocument/2006/relationships/tags" Target="../tags/tag213.xml"/><Relationship Id="rId35" Type="http://schemas.openxmlformats.org/officeDocument/2006/relationships/tags" Target="../tags/tag212.xml"/><Relationship Id="rId34" Type="http://schemas.openxmlformats.org/officeDocument/2006/relationships/tags" Target="../tags/tag211.xml"/><Relationship Id="rId33" Type="http://schemas.openxmlformats.org/officeDocument/2006/relationships/tags" Target="../tags/tag210.xml"/><Relationship Id="rId32" Type="http://schemas.openxmlformats.org/officeDocument/2006/relationships/tags" Target="../tags/tag209.xml"/><Relationship Id="rId31" Type="http://schemas.openxmlformats.org/officeDocument/2006/relationships/tags" Target="../tags/tag208.xml"/><Relationship Id="rId30" Type="http://schemas.openxmlformats.org/officeDocument/2006/relationships/tags" Target="../tags/tag207.xml"/><Relationship Id="rId3" Type="http://schemas.openxmlformats.org/officeDocument/2006/relationships/tags" Target="../tags/tag180.xml"/><Relationship Id="rId29" Type="http://schemas.openxmlformats.org/officeDocument/2006/relationships/tags" Target="../tags/tag206.xml"/><Relationship Id="rId28" Type="http://schemas.openxmlformats.org/officeDocument/2006/relationships/tags" Target="../tags/tag205.xml"/><Relationship Id="rId27" Type="http://schemas.openxmlformats.org/officeDocument/2006/relationships/tags" Target="../tags/tag204.xml"/><Relationship Id="rId26" Type="http://schemas.openxmlformats.org/officeDocument/2006/relationships/tags" Target="../tags/tag203.xml"/><Relationship Id="rId25" Type="http://schemas.openxmlformats.org/officeDocument/2006/relationships/tags" Target="../tags/tag202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79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tags" Target="../tags/tag125.xml"/><Relationship Id="rId98" Type="http://schemas.openxmlformats.org/officeDocument/2006/relationships/tags" Target="../tags/tag124.xml"/><Relationship Id="rId97" Type="http://schemas.openxmlformats.org/officeDocument/2006/relationships/tags" Target="../tags/tag123.xml"/><Relationship Id="rId96" Type="http://schemas.openxmlformats.org/officeDocument/2006/relationships/tags" Target="../tags/tag122.xml"/><Relationship Id="rId95" Type="http://schemas.openxmlformats.org/officeDocument/2006/relationships/tags" Target="../tags/tag121.xml"/><Relationship Id="rId94" Type="http://schemas.openxmlformats.org/officeDocument/2006/relationships/tags" Target="../tags/tag120.xml"/><Relationship Id="rId93" Type="http://schemas.openxmlformats.org/officeDocument/2006/relationships/tags" Target="../tags/tag119.xml"/><Relationship Id="rId92" Type="http://schemas.openxmlformats.org/officeDocument/2006/relationships/tags" Target="../tags/tag118.xml"/><Relationship Id="rId91" Type="http://schemas.openxmlformats.org/officeDocument/2006/relationships/tags" Target="../tags/tag117.xml"/><Relationship Id="rId90" Type="http://schemas.openxmlformats.org/officeDocument/2006/relationships/tags" Target="../tags/tag116.xml"/><Relationship Id="rId9" Type="http://schemas.openxmlformats.org/officeDocument/2006/relationships/tags" Target="../tags/tag35.xml"/><Relationship Id="rId89" Type="http://schemas.openxmlformats.org/officeDocument/2006/relationships/tags" Target="../tags/tag115.xml"/><Relationship Id="rId88" Type="http://schemas.openxmlformats.org/officeDocument/2006/relationships/tags" Target="../tags/tag114.xml"/><Relationship Id="rId87" Type="http://schemas.openxmlformats.org/officeDocument/2006/relationships/tags" Target="../tags/tag113.xml"/><Relationship Id="rId86" Type="http://schemas.openxmlformats.org/officeDocument/2006/relationships/tags" Target="../tags/tag112.xml"/><Relationship Id="rId85" Type="http://schemas.openxmlformats.org/officeDocument/2006/relationships/tags" Target="../tags/tag111.xml"/><Relationship Id="rId84" Type="http://schemas.openxmlformats.org/officeDocument/2006/relationships/tags" Target="../tags/tag110.xml"/><Relationship Id="rId83" Type="http://schemas.openxmlformats.org/officeDocument/2006/relationships/tags" Target="../tags/tag109.xml"/><Relationship Id="rId82" Type="http://schemas.openxmlformats.org/officeDocument/2006/relationships/tags" Target="../tags/tag108.xml"/><Relationship Id="rId81" Type="http://schemas.openxmlformats.org/officeDocument/2006/relationships/tags" Target="../tags/tag107.xml"/><Relationship Id="rId80" Type="http://schemas.openxmlformats.org/officeDocument/2006/relationships/tags" Target="../tags/tag106.xml"/><Relationship Id="rId8" Type="http://schemas.openxmlformats.org/officeDocument/2006/relationships/tags" Target="../tags/tag34.xml"/><Relationship Id="rId79" Type="http://schemas.openxmlformats.org/officeDocument/2006/relationships/tags" Target="../tags/tag105.xml"/><Relationship Id="rId78" Type="http://schemas.openxmlformats.org/officeDocument/2006/relationships/tags" Target="../tags/tag104.xml"/><Relationship Id="rId77" Type="http://schemas.openxmlformats.org/officeDocument/2006/relationships/tags" Target="../tags/tag103.xml"/><Relationship Id="rId76" Type="http://schemas.openxmlformats.org/officeDocument/2006/relationships/tags" Target="../tags/tag102.xml"/><Relationship Id="rId75" Type="http://schemas.openxmlformats.org/officeDocument/2006/relationships/tags" Target="../tags/tag101.xml"/><Relationship Id="rId74" Type="http://schemas.openxmlformats.org/officeDocument/2006/relationships/tags" Target="../tags/tag100.xml"/><Relationship Id="rId73" Type="http://schemas.openxmlformats.org/officeDocument/2006/relationships/tags" Target="../tags/tag99.xml"/><Relationship Id="rId72" Type="http://schemas.openxmlformats.org/officeDocument/2006/relationships/tags" Target="../tags/tag98.xml"/><Relationship Id="rId71" Type="http://schemas.openxmlformats.org/officeDocument/2006/relationships/tags" Target="../tags/tag97.xml"/><Relationship Id="rId70" Type="http://schemas.openxmlformats.org/officeDocument/2006/relationships/tags" Target="../tags/tag96.xml"/><Relationship Id="rId7" Type="http://schemas.openxmlformats.org/officeDocument/2006/relationships/tags" Target="../tags/tag33.xml"/><Relationship Id="rId69" Type="http://schemas.openxmlformats.org/officeDocument/2006/relationships/tags" Target="../tags/tag95.xml"/><Relationship Id="rId68" Type="http://schemas.openxmlformats.org/officeDocument/2006/relationships/tags" Target="../tags/tag94.xml"/><Relationship Id="rId67" Type="http://schemas.openxmlformats.org/officeDocument/2006/relationships/tags" Target="../tags/tag93.xml"/><Relationship Id="rId66" Type="http://schemas.openxmlformats.org/officeDocument/2006/relationships/tags" Target="../tags/tag92.xml"/><Relationship Id="rId65" Type="http://schemas.openxmlformats.org/officeDocument/2006/relationships/tags" Target="../tags/tag91.xml"/><Relationship Id="rId64" Type="http://schemas.openxmlformats.org/officeDocument/2006/relationships/tags" Target="../tags/tag90.xml"/><Relationship Id="rId63" Type="http://schemas.openxmlformats.org/officeDocument/2006/relationships/tags" Target="../tags/tag89.xml"/><Relationship Id="rId62" Type="http://schemas.openxmlformats.org/officeDocument/2006/relationships/tags" Target="../tags/tag88.xml"/><Relationship Id="rId61" Type="http://schemas.openxmlformats.org/officeDocument/2006/relationships/tags" Target="../tags/tag87.xml"/><Relationship Id="rId60" Type="http://schemas.openxmlformats.org/officeDocument/2006/relationships/tags" Target="../tags/tag86.xml"/><Relationship Id="rId6" Type="http://schemas.openxmlformats.org/officeDocument/2006/relationships/tags" Target="../tags/tag32.xml"/><Relationship Id="rId59" Type="http://schemas.openxmlformats.org/officeDocument/2006/relationships/tags" Target="../tags/tag85.xml"/><Relationship Id="rId58" Type="http://schemas.openxmlformats.org/officeDocument/2006/relationships/tags" Target="../tags/tag84.xml"/><Relationship Id="rId57" Type="http://schemas.openxmlformats.org/officeDocument/2006/relationships/tags" Target="../tags/tag83.xml"/><Relationship Id="rId56" Type="http://schemas.openxmlformats.org/officeDocument/2006/relationships/tags" Target="../tags/tag82.xml"/><Relationship Id="rId55" Type="http://schemas.openxmlformats.org/officeDocument/2006/relationships/tags" Target="../tags/tag81.xml"/><Relationship Id="rId54" Type="http://schemas.openxmlformats.org/officeDocument/2006/relationships/tags" Target="../tags/tag80.xml"/><Relationship Id="rId53" Type="http://schemas.openxmlformats.org/officeDocument/2006/relationships/tags" Target="../tags/tag79.xml"/><Relationship Id="rId52" Type="http://schemas.openxmlformats.org/officeDocument/2006/relationships/tags" Target="../tags/tag78.xml"/><Relationship Id="rId51" Type="http://schemas.openxmlformats.org/officeDocument/2006/relationships/tags" Target="../tags/tag77.xml"/><Relationship Id="rId50" Type="http://schemas.openxmlformats.org/officeDocument/2006/relationships/tags" Target="../tags/tag76.xml"/><Relationship Id="rId5" Type="http://schemas.openxmlformats.org/officeDocument/2006/relationships/tags" Target="../tags/tag31.xml"/><Relationship Id="rId49" Type="http://schemas.openxmlformats.org/officeDocument/2006/relationships/tags" Target="../tags/tag75.xml"/><Relationship Id="rId48" Type="http://schemas.openxmlformats.org/officeDocument/2006/relationships/tags" Target="../tags/tag74.xml"/><Relationship Id="rId47" Type="http://schemas.openxmlformats.org/officeDocument/2006/relationships/tags" Target="../tags/tag73.xml"/><Relationship Id="rId46" Type="http://schemas.openxmlformats.org/officeDocument/2006/relationships/tags" Target="../tags/tag72.xml"/><Relationship Id="rId45" Type="http://schemas.openxmlformats.org/officeDocument/2006/relationships/tags" Target="../tags/tag71.xml"/><Relationship Id="rId44" Type="http://schemas.openxmlformats.org/officeDocument/2006/relationships/tags" Target="../tags/tag70.xml"/><Relationship Id="rId43" Type="http://schemas.openxmlformats.org/officeDocument/2006/relationships/tags" Target="../tags/tag69.xml"/><Relationship Id="rId42" Type="http://schemas.openxmlformats.org/officeDocument/2006/relationships/tags" Target="../tags/tag68.xml"/><Relationship Id="rId41" Type="http://schemas.openxmlformats.org/officeDocument/2006/relationships/tags" Target="../tags/tag67.xml"/><Relationship Id="rId40" Type="http://schemas.openxmlformats.org/officeDocument/2006/relationships/tags" Target="../tags/tag66.xml"/><Relationship Id="rId4" Type="http://schemas.openxmlformats.org/officeDocument/2006/relationships/tags" Target="../tags/tag30.xml"/><Relationship Id="rId39" Type="http://schemas.openxmlformats.org/officeDocument/2006/relationships/tags" Target="../tags/tag65.xml"/><Relationship Id="rId38" Type="http://schemas.openxmlformats.org/officeDocument/2006/relationships/tags" Target="../tags/tag64.xml"/><Relationship Id="rId37" Type="http://schemas.openxmlformats.org/officeDocument/2006/relationships/tags" Target="../tags/tag63.xml"/><Relationship Id="rId36" Type="http://schemas.openxmlformats.org/officeDocument/2006/relationships/tags" Target="../tags/tag62.xml"/><Relationship Id="rId35" Type="http://schemas.openxmlformats.org/officeDocument/2006/relationships/tags" Target="../tags/tag61.xml"/><Relationship Id="rId34" Type="http://schemas.openxmlformats.org/officeDocument/2006/relationships/tags" Target="../tags/tag60.xml"/><Relationship Id="rId33" Type="http://schemas.openxmlformats.org/officeDocument/2006/relationships/tags" Target="../tags/tag59.xml"/><Relationship Id="rId32" Type="http://schemas.openxmlformats.org/officeDocument/2006/relationships/tags" Target="../tags/tag58.xml"/><Relationship Id="rId31" Type="http://schemas.openxmlformats.org/officeDocument/2006/relationships/tags" Target="../tags/tag57.xml"/><Relationship Id="rId30" Type="http://schemas.openxmlformats.org/officeDocument/2006/relationships/tags" Target="../tags/tag56.xml"/><Relationship Id="rId3" Type="http://schemas.openxmlformats.org/officeDocument/2006/relationships/tags" Target="../tags/tag29.xml"/><Relationship Id="rId29" Type="http://schemas.openxmlformats.org/officeDocument/2006/relationships/tags" Target="../tags/tag55.xml"/><Relationship Id="rId28" Type="http://schemas.openxmlformats.org/officeDocument/2006/relationships/tags" Target="../tags/tag54.xml"/><Relationship Id="rId27" Type="http://schemas.openxmlformats.org/officeDocument/2006/relationships/tags" Target="../tags/tag53.xml"/><Relationship Id="rId26" Type="http://schemas.openxmlformats.org/officeDocument/2006/relationships/tags" Target="../tags/tag52.xml"/><Relationship Id="rId25" Type="http://schemas.openxmlformats.org/officeDocument/2006/relationships/tags" Target="../tags/tag51.xml"/><Relationship Id="rId24" Type="http://schemas.openxmlformats.org/officeDocument/2006/relationships/tags" Target="../tags/tag50.xml"/><Relationship Id="rId23" Type="http://schemas.openxmlformats.org/officeDocument/2006/relationships/tags" Target="../tags/tag49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tags" Target="../tags/tag2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9" Type="http://schemas.openxmlformats.org/officeDocument/2006/relationships/notesSlide" Target="../notesSlides/notesSlide1.xml"/><Relationship Id="rId148" Type="http://schemas.openxmlformats.org/officeDocument/2006/relationships/slideLayout" Target="../slideLayouts/slideLayout7.xml"/><Relationship Id="rId147" Type="http://schemas.openxmlformats.org/officeDocument/2006/relationships/tags" Target="../tags/tag173.xml"/><Relationship Id="rId146" Type="http://schemas.openxmlformats.org/officeDocument/2006/relationships/tags" Target="../tags/tag172.xml"/><Relationship Id="rId145" Type="http://schemas.openxmlformats.org/officeDocument/2006/relationships/tags" Target="../tags/tag171.xml"/><Relationship Id="rId144" Type="http://schemas.openxmlformats.org/officeDocument/2006/relationships/tags" Target="../tags/tag170.xml"/><Relationship Id="rId143" Type="http://schemas.openxmlformats.org/officeDocument/2006/relationships/tags" Target="../tags/tag169.xml"/><Relationship Id="rId142" Type="http://schemas.openxmlformats.org/officeDocument/2006/relationships/tags" Target="../tags/tag168.xml"/><Relationship Id="rId141" Type="http://schemas.openxmlformats.org/officeDocument/2006/relationships/tags" Target="../tags/tag167.xml"/><Relationship Id="rId140" Type="http://schemas.openxmlformats.org/officeDocument/2006/relationships/tags" Target="../tags/tag166.xml"/><Relationship Id="rId14" Type="http://schemas.openxmlformats.org/officeDocument/2006/relationships/tags" Target="../tags/tag40.xml"/><Relationship Id="rId139" Type="http://schemas.openxmlformats.org/officeDocument/2006/relationships/tags" Target="../tags/tag165.xml"/><Relationship Id="rId138" Type="http://schemas.openxmlformats.org/officeDocument/2006/relationships/tags" Target="../tags/tag164.xml"/><Relationship Id="rId137" Type="http://schemas.openxmlformats.org/officeDocument/2006/relationships/tags" Target="../tags/tag163.xml"/><Relationship Id="rId136" Type="http://schemas.openxmlformats.org/officeDocument/2006/relationships/tags" Target="../tags/tag162.xml"/><Relationship Id="rId135" Type="http://schemas.openxmlformats.org/officeDocument/2006/relationships/tags" Target="../tags/tag161.xml"/><Relationship Id="rId134" Type="http://schemas.openxmlformats.org/officeDocument/2006/relationships/tags" Target="../tags/tag160.xml"/><Relationship Id="rId133" Type="http://schemas.openxmlformats.org/officeDocument/2006/relationships/tags" Target="../tags/tag159.xml"/><Relationship Id="rId132" Type="http://schemas.openxmlformats.org/officeDocument/2006/relationships/tags" Target="../tags/tag158.xml"/><Relationship Id="rId131" Type="http://schemas.openxmlformats.org/officeDocument/2006/relationships/tags" Target="../tags/tag157.xml"/><Relationship Id="rId130" Type="http://schemas.openxmlformats.org/officeDocument/2006/relationships/tags" Target="../tags/tag156.xml"/><Relationship Id="rId13" Type="http://schemas.openxmlformats.org/officeDocument/2006/relationships/tags" Target="../tags/tag39.xml"/><Relationship Id="rId129" Type="http://schemas.openxmlformats.org/officeDocument/2006/relationships/tags" Target="../tags/tag155.xml"/><Relationship Id="rId128" Type="http://schemas.openxmlformats.org/officeDocument/2006/relationships/tags" Target="../tags/tag154.xml"/><Relationship Id="rId127" Type="http://schemas.openxmlformats.org/officeDocument/2006/relationships/tags" Target="../tags/tag153.xml"/><Relationship Id="rId126" Type="http://schemas.openxmlformats.org/officeDocument/2006/relationships/tags" Target="../tags/tag152.xml"/><Relationship Id="rId125" Type="http://schemas.openxmlformats.org/officeDocument/2006/relationships/tags" Target="../tags/tag151.xml"/><Relationship Id="rId124" Type="http://schemas.openxmlformats.org/officeDocument/2006/relationships/tags" Target="../tags/tag150.xml"/><Relationship Id="rId123" Type="http://schemas.openxmlformats.org/officeDocument/2006/relationships/tags" Target="../tags/tag149.xml"/><Relationship Id="rId122" Type="http://schemas.openxmlformats.org/officeDocument/2006/relationships/tags" Target="../tags/tag148.xml"/><Relationship Id="rId121" Type="http://schemas.openxmlformats.org/officeDocument/2006/relationships/tags" Target="../tags/tag147.xml"/><Relationship Id="rId120" Type="http://schemas.openxmlformats.org/officeDocument/2006/relationships/tags" Target="../tags/tag146.xml"/><Relationship Id="rId12" Type="http://schemas.openxmlformats.org/officeDocument/2006/relationships/tags" Target="../tags/tag38.xml"/><Relationship Id="rId119" Type="http://schemas.openxmlformats.org/officeDocument/2006/relationships/tags" Target="../tags/tag145.xml"/><Relationship Id="rId118" Type="http://schemas.openxmlformats.org/officeDocument/2006/relationships/tags" Target="../tags/tag144.xml"/><Relationship Id="rId117" Type="http://schemas.openxmlformats.org/officeDocument/2006/relationships/tags" Target="../tags/tag143.xml"/><Relationship Id="rId116" Type="http://schemas.openxmlformats.org/officeDocument/2006/relationships/tags" Target="../tags/tag142.xml"/><Relationship Id="rId115" Type="http://schemas.openxmlformats.org/officeDocument/2006/relationships/tags" Target="../tags/tag141.xml"/><Relationship Id="rId114" Type="http://schemas.openxmlformats.org/officeDocument/2006/relationships/tags" Target="../tags/tag140.xml"/><Relationship Id="rId113" Type="http://schemas.openxmlformats.org/officeDocument/2006/relationships/tags" Target="../tags/tag139.xml"/><Relationship Id="rId112" Type="http://schemas.openxmlformats.org/officeDocument/2006/relationships/tags" Target="../tags/tag138.xml"/><Relationship Id="rId111" Type="http://schemas.openxmlformats.org/officeDocument/2006/relationships/tags" Target="../tags/tag137.xml"/><Relationship Id="rId110" Type="http://schemas.openxmlformats.org/officeDocument/2006/relationships/tags" Target="../tags/tag136.xml"/><Relationship Id="rId11" Type="http://schemas.openxmlformats.org/officeDocument/2006/relationships/tags" Target="../tags/tag37.xml"/><Relationship Id="rId109" Type="http://schemas.openxmlformats.org/officeDocument/2006/relationships/tags" Target="../tags/tag135.xml"/><Relationship Id="rId108" Type="http://schemas.openxmlformats.org/officeDocument/2006/relationships/tags" Target="../tags/tag134.xml"/><Relationship Id="rId107" Type="http://schemas.openxmlformats.org/officeDocument/2006/relationships/tags" Target="../tags/tag133.xml"/><Relationship Id="rId106" Type="http://schemas.openxmlformats.org/officeDocument/2006/relationships/tags" Target="../tags/tag132.xml"/><Relationship Id="rId105" Type="http://schemas.openxmlformats.org/officeDocument/2006/relationships/tags" Target="../tags/tag131.xml"/><Relationship Id="rId104" Type="http://schemas.openxmlformats.org/officeDocument/2006/relationships/tags" Target="../tags/tag130.xml"/><Relationship Id="rId103" Type="http://schemas.openxmlformats.org/officeDocument/2006/relationships/tags" Target="../tags/tag129.xml"/><Relationship Id="rId102" Type="http://schemas.openxmlformats.org/officeDocument/2006/relationships/tags" Target="../tags/tag128.xml"/><Relationship Id="rId101" Type="http://schemas.openxmlformats.org/officeDocument/2006/relationships/tags" Target="../tags/tag127.xml"/><Relationship Id="rId100" Type="http://schemas.openxmlformats.org/officeDocument/2006/relationships/tags" Target="../tags/tag126.xml"/><Relationship Id="rId10" Type="http://schemas.openxmlformats.org/officeDocument/2006/relationships/tags" Target="../tags/tag36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jpeg"/><Relationship Id="rId7" Type="http://schemas.openxmlformats.org/officeDocument/2006/relationships/tags" Target="../tags/tag178.xml"/><Relationship Id="rId6" Type="http://schemas.openxmlformats.org/officeDocument/2006/relationships/image" Target="../media/image9.jpeg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0" name="Group 67"/>
          <p:cNvGrpSpPr>
            <a:grpSpLocks noChangeAspect="1"/>
          </p:cNvGrpSpPr>
          <p:nvPr/>
        </p:nvGrpSpPr>
        <p:grpSpPr bwMode="auto">
          <a:xfrm>
            <a:off x="4403655" y="866343"/>
            <a:ext cx="3384692" cy="3395692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81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415"/>
            <a:ext cx="12192000" cy="501370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grpSp>
        <p:nvGrpSpPr>
          <p:cNvPr id="123" name="Group 67"/>
          <p:cNvGrpSpPr>
            <a:grpSpLocks noChangeAspect="1"/>
          </p:cNvGrpSpPr>
          <p:nvPr/>
        </p:nvGrpSpPr>
        <p:grpSpPr bwMode="auto">
          <a:xfrm>
            <a:off x="3706847" y="93833"/>
            <a:ext cx="4601360" cy="4616315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124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5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6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7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8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9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0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1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2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3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4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5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6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7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8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9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0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1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2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3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</p:grpSp>
      <p:sp>
        <p:nvSpPr>
          <p:cNvPr id="144" name="文本框 143"/>
          <p:cNvSpPr txBox="1"/>
          <p:nvPr/>
        </p:nvSpPr>
        <p:spPr>
          <a:xfrm>
            <a:off x="3780155" y="1384300"/>
            <a:ext cx="4754880" cy="26104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飞鸽传书</a:t>
            </a:r>
            <a:endParaRPr kumimoji="1"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  <a:r>
              <a:rPr kumimoji="1"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kumimoji="1"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8" name="直线连接符 77"/>
          <p:cNvCxnSpPr/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圆角矩形 190"/>
          <p:cNvSpPr/>
          <p:nvPr/>
        </p:nvSpPr>
        <p:spPr>
          <a:xfrm>
            <a:off x="1380490" y="5405755"/>
            <a:ext cx="3190240" cy="11404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软件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2307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陈雅文</a:t>
            </a: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圆角矩形 192"/>
          <p:cNvSpPr/>
          <p:nvPr/>
        </p:nvSpPr>
        <p:spPr>
          <a:xfrm>
            <a:off x="1976755" y="5583555"/>
            <a:ext cx="2875915" cy="93091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圆角矩形 193"/>
          <p:cNvSpPr/>
          <p:nvPr/>
        </p:nvSpPr>
        <p:spPr>
          <a:xfrm>
            <a:off x="6850380" y="5727065"/>
            <a:ext cx="4867275" cy="49720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中国石油大学（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华东）</a:t>
            </a: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青岛软件学院、计算机科学与技术学院</a:t>
            </a: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47300" y="4710756"/>
            <a:ext cx="2297403" cy="638773"/>
          </a:xfrm>
          <a:prstGeom prst="rect">
            <a:avLst/>
          </a:prstGeom>
          <a:solidFill>
            <a:srgbClr val="F6D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6" name="Group 4"/>
          <p:cNvGrpSpPr>
            <a:grpSpLocks noChangeAspect="1"/>
          </p:cNvGrpSpPr>
          <p:nvPr/>
        </p:nvGrpSpPr>
        <p:grpSpPr bwMode="auto">
          <a:xfrm>
            <a:off x="5233154" y="4788846"/>
            <a:ext cx="1886143" cy="453653"/>
            <a:chOff x="2838" y="1917"/>
            <a:chExt cx="2004" cy="482"/>
          </a:xfrm>
          <a:solidFill>
            <a:srgbClr val="09234F"/>
          </a:solidFill>
        </p:grpSpPr>
        <p:sp>
          <p:nvSpPr>
            <p:cNvPr id="217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直角三角形 10"/>
          <p:cNvSpPr/>
          <p:nvPr/>
        </p:nvSpPr>
        <p:spPr>
          <a:xfrm>
            <a:off x="7241927" y="4700241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2" name="直角三角形 261"/>
          <p:cNvSpPr/>
          <p:nvPr/>
        </p:nvSpPr>
        <p:spPr>
          <a:xfrm flipH="1">
            <a:off x="4852688" y="4708917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4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121" name="组合 12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122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146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124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192" name="组合 191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93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2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204" name="直线连接符 203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连接符 204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4984" y="69743"/>
            <a:ext cx="2754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环境功能</a:t>
            </a: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右箭头 4"/>
          <p:cNvSpPr/>
          <p:nvPr>
            <p:custDataLst>
              <p:tags r:id="rId2"/>
            </p:custDataLst>
          </p:nvPr>
        </p:nvSpPr>
        <p:spPr>
          <a:xfrm>
            <a:off x="563317" y="3091295"/>
            <a:ext cx="11229196" cy="4223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1365646" y="2746134"/>
            <a:ext cx="1112293" cy="1112293"/>
            <a:chOff x="1591564" y="2429301"/>
            <a:chExt cx="1112293" cy="1112293"/>
          </a:xfrm>
        </p:grpSpPr>
        <p:sp>
          <p:nvSpPr>
            <p:cNvPr id="4" name="椭圆 3"/>
            <p:cNvSpPr/>
            <p:nvPr>
              <p:custDataLst>
                <p:tags r:id="rId4"/>
              </p:custDataLst>
            </p:nvPr>
          </p:nvSpPr>
          <p:spPr>
            <a:xfrm>
              <a:off x="1591564" y="2429301"/>
              <a:ext cx="1112293" cy="1112293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6" name="椭圆 115"/>
            <p:cNvSpPr/>
            <p:nvPr>
              <p:custDataLst>
                <p:tags r:id="rId5"/>
              </p:custDataLst>
            </p:nvPr>
          </p:nvSpPr>
          <p:spPr>
            <a:xfrm>
              <a:off x="1735097" y="2572834"/>
              <a:ext cx="825227" cy="82522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1" name="Freeform 8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913157" y="2774324"/>
              <a:ext cx="543599" cy="404330"/>
            </a:xfrm>
            <a:custGeom>
              <a:avLst/>
              <a:gdLst>
                <a:gd name="T0" fmla="*/ 115 w 183"/>
                <a:gd name="T1" fmla="*/ 58 h 136"/>
                <a:gd name="T2" fmla="*/ 57 w 183"/>
                <a:gd name="T3" fmla="*/ 0 h 136"/>
                <a:gd name="T4" fmla="*/ 0 w 183"/>
                <a:gd name="T5" fmla="*/ 58 h 136"/>
                <a:gd name="T6" fmla="*/ 57 w 183"/>
                <a:gd name="T7" fmla="*/ 116 h 136"/>
                <a:gd name="T8" fmla="*/ 115 w 183"/>
                <a:gd name="T9" fmla="*/ 58 h 136"/>
                <a:gd name="T10" fmla="*/ 17 w 183"/>
                <a:gd name="T11" fmla="*/ 56 h 136"/>
                <a:gd name="T12" fmla="*/ 17 w 183"/>
                <a:gd name="T13" fmla="*/ 57 h 136"/>
                <a:gd name="T14" fmla="*/ 13 w 183"/>
                <a:gd name="T15" fmla="*/ 62 h 136"/>
                <a:gd name="T16" fmla="*/ 8 w 183"/>
                <a:gd name="T17" fmla="*/ 57 h 136"/>
                <a:gd name="T18" fmla="*/ 8 w 183"/>
                <a:gd name="T19" fmla="*/ 54 h 136"/>
                <a:gd name="T20" fmla="*/ 8 w 183"/>
                <a:gd name="T21" fmla="*/ 54 h 136"/>
                <a:gd name="T22" fmla="*/ 50 w 183"/>
                <a:gd name="T23" fmla="*/ 11 h 136"/>
                <a:gd name="T24" fmla="*/ 50 w 183"/>
                <a:gd name="T25" fmla="*/ 11 h 136"/>
                <a:gd name="T26" fmla="*/ 57 w 183"/>
                <a:gd name="T27" fmla="*/ 11 h 136"/>
                <a:gd name="T28" fmla="*/ 61 w 183"/>
                <a:gd name="T29" fmla="*/ 16 h 136"/>
                <a:gd name="T30" fmla="*/ 57 w 183"/>
                <a:gd name="T31" fmla="*/ 21 h 136"/>
                <a:gd name="T32" fmla="*/ 52 w 183"/>
                <a:gd name="T33" fmla="*/ 21 h 136"/>
                <a:gd name="T34" fmla="*/ 17 w 183"/>
                <a:gd name="T35" fmla="*/ 56 h 136"/>
                <a:gd name="T36" fmla="*/ 45 w 183"/>
                <a:gd name="T37" fmla="*/ 58 h 136"/>
                <a:gd name="T38" fmla="*/ 57 w 183"/>
                <a:gd name="T39" fmla="*/ 46 h 136"/>
                <a:gd name="T40" fmla="*/ 70 w 183"/>
                <a:gd name="T41" fmla="*/ 58 h 136"/>
                <a:gd name="T42" fmla="*/ 57 w 183"/>
                <a:gd name="T43" fmla="*/ 70 h 136"/>
                <a:gd name="T44" fmla="*/ 45 w 183"/>
                <a:gd name="T45" fmla="*/ 58 h 136"/>
                <a:gd name="T46" fmla="*/ 172 w 183"/>
                <a:gd name="T47" fmla="*/ 51 h 136"/>
                <a:gd name="T48" fmla="*/ 150 w 183"/>
                <a:gd name="T49" fmla="*/ 57 h 136"/>
                <a:gd name="T50" fmla="*/ 156 w 183"/>
                <a:gd name="T51" fmla="*/ 80 h 136"/>
                <a:gd name="T52" fmla="*/ 156 w 183"/>
                <a:gd name="T53" fmla="*/ 80 h 136"/>
                <a:gd name="T54" fmla="*/ 90 w 183"/>
                <a:gd name="T55" fmla="*/ 120 h 136"/>
                <a:gd name="T56" fmla="*/ 90 w 183"/>
                <a:gd name="T57" fmla="*/ 115 h 136"/>
                <a:gd name="T58" fmla="*/ 57 w 183"/>
                <a:gd name="T59" fmla="*/ 124 h 136"/>
                <a:gd name="T60" fmla="*/ 24 w 183"/>
                <a:gd name="T61" fmla="*/ 115 h 136"/>
                <a:gd name="T62" fmla="*/ 24 w 183"/>
                <a:gd name="T63" fmla="*/ 128 h 136"/>
                <a:gd name="T64" fmla="*/ 33 w 183"/>
                <a:gd name="T65" fmla="*/ 136 h 136"/>
                <a:gd name="T66" fmla="*/ 82 w 183"/>
                <a:gd name="T67" fmla="*/ 136 h 136"/>
                <a:gd name="T68" fmla="*/ 90 w 183"/>
                <a:gd name="T69" fmla="*/ 128 h 136"/>
                <a:gd name="T70" fmla="*/ 90 w 183"/>
                <a:gd name="T71" fmla="*/ 128 h 136"/>
                <a:gd name="T72" fmla="*/ 164 w 183"/>
                <a:gd name="T73" fmla="*/ 82 h 136"/>
                <a:gd name="T74" fmla="*/ 178 w 183"/>
                <a:gd name="T75" fmla="*/ 74 h 136"/>
                <a:gd name="T76" fmla="*/ 172 w 183"/>
                <a:gd name="T77" fmla="*/ 51 h 136"/>
                <a:gd name="T78" fmla="*/ 162 w 183"/>
                <a:gd name="T79" fmla="*/ 65 h 136"/>
                <a:gd name="T80" fmla="*/ 158 w 183"/>
                <a:gd name="T81" fmla="*/ 60 h 136"/>
                <a:gd name="T82" fmla="*/ 162 w 183"/>
                <a:gd name="T83" fmla="*/ 56 h 136"/>
                <a:gd name="T84" fmla="*/ 167 w 183"/>
                <a:gd name="T85" fmla="*/ 60 h 136"/>
                <a:gd name="T86" fmla="*/ 162 w 183"/>
                <a:gd name="T87" fmla="*/ 6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136">
                  <a:moveTo>
                    <a:pt x="115" y="58"/>
                  </a:moveTo>
                  <a:cubicBezTo>
                    <a:pt x="115" y="26"/>
                    <a:pt x="89" y="0"/>
                    <a:pt x="57" y="0"/>
                  </a:cubicBezTo>
                  <a:cubicBezTo>
                    <a:pt x="25" y="0"/>
                    <a:pt x="0" y="26"/>
                    <a:pt x="0" y="58"/>
                  </a:cubicBezTo>
                  <a:cubicBezTo>
                    <a:pt x="0" y="90"/>
                    <a:pt x="25" y="116"/>
                    <a:pt x="57" y="116"/>
                  </a:cubicBezTo>
                  <a:cubicBezTo>
                    <a:pt x="89" y="116"/>
                    <a:pt x="115" y="90"/>
                    <a:pt x="115" y="58"/>
                  </a:cubicBezTo>
                  <a:close/>
                  <a:moveTo>
                    <a:pt x="17" y="56"/>
                  </a:moveTo>
                  <a:cubicBezTo>
                    <a:pt x="17" y="57"/>
                    <a:pt x="17" y="57"/>
                    <a:pt x="17" y="57"/>
                  </a:cubicBezTo>
                  <a:cubicBezTo>
                    <a:pt x="17" y="60"/>
                    <a:pt x="15" y="62"/>
                    <a:pt x="13" y="62"/>
                  </a:cubicBezTo>
                  <a:cubicBezTo>
                    <a:pt x="10" y="62"/>
                    <a:pt x="8" y="60"/>
                    <a:pt x="8" y="57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31"/>
                    <a:pt x="27" y="12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9" y="11"/>
                    <a:pt x="61" y="13"/>
                    <a:pt x="61" y="16"/>
                  </a:cubicBezTo>
                  <a:cubicBezTo>
                    <a:pt x="61" y="19"/>
                    <a:pt x="59" y="21"/>
                    <a:pt x="57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33" y="21"/>
                    <a:pt x="17" y="36"/>
                    <a:pt x="17" y="56"/>
                  </a:cubicBezTo>
                  <a:close/>
                  <a:moveTo>
                    <a:pt x="45" y="58"/>
                  </a:moveTo>
                  <a:cubicBezTo>
                    <a:pt x="45" y="51"/>
                    <a:pt x="50" y="46"/>
                    <a:pt x="57" y="46"/>
                  </a:cubicBezTo>
                  <a:cubicBezTo>
                    <a:pt x="64" y="46"/>
                    <a:pt x="70" y="51"/>
                    <a:pt x="70" y="58"/>
                  </a:cubicBezTo>
                  <a:cubicBezTo>
                    <a:pt x="70" y="65"/>
                    <a:pt x="64" y="70"/>
                    <a:pt x="57" y="70"/>
                  </a:cubicBezTo>
                  <a:cubicBezTo>
                    <a:pt x="50" y="70"/>
                    <a:pt x="45" y="65"/>
                    <a:pt x="45" y="58"/>
                  </a:cubicBezTo>
                  <a:close/>
                  <a:moveTo>
                    <a:pt x="172" y="51"/>
                  </a:moveTo>
                  <a:cubicBezTo>
                    <a:pt x="164" y="47"/>
                    <a:pt x="154" y="50"/>
                    <a:pt x="150" y="57"/>
                  </a:cubicBezTo>
                  <a:cubicBezTo>
                    <a:pt x="145" y="65"/>
                    <a:pt x="148" y="75"/>
                    <a:pt x="156" y="80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43" y="104"/>
                    <a:pt x="118" y="120"/>
                    <a:pt x="90" y="120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80" y="120"/>
                    <a:pt x="69" y="124"/>
                    <a:pt x="57" y="124"/>
                  </a:cubicBezTo>
                  <a:cubicBezTo>
                    <a:pt x="45" y="124"/>
                    <a:pt x="34" y="120"/>
                    <a:pt x="24" y="115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4" y="132"/>
                    <a:pt x="28" y="136"/>
                    <a:pt x="33" y="136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87" y="136"/>
                    <a:pt x="90" y="132"/>
                    <a:pt x="90" y="128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121" y="128"/>
                    <a:pt x="150" y="110"/>
                    <a:pt x="164" y="82"/>
                  </a:cubicBezTo>
                  <a:cubicBezTo>
                    <a:pt x="170" y="82"/>
                    <a:pt x="175" y="79"/>
                    <a:pt x="178" y="74"/>
                  </a:cubicBezTo>
                  <a:cubicBezTo>
                    <a:pt x="183" y="66"/>
                    <a:pt x="180" y="56"/>
                    <a:pt x="172" y="51"/>
                  </a:cubicBezTo>
                  <a:close/>
                  <a:moveTo>
                    <a:pt x="162" y="65"/>
                  </a:moveTo>
                  <a:cubicBezTo>
                    <a:pt x="160" y="65"/>
                    <a:pt x="158" y="63"/>
                    <a:pt x="158" y="60"/>
                  </a:cubicBezTo>
                  <a:cubicBezTo>
                    <a:pt x="158" y="58"/>
                    <a:pt x="160" y="56"/>
                    <a:pt x="162" y="56"/>
                  </a:cubicBezTo>
                  <a:cubicBezTo>
                    <a:pt x="165" y="56"/>
                    <a:pt x="167" y="58"/>
                    <a:pt x="167" y="60"/>
                  </a:cubicBezTo>
                  <a:cubicBezTo>
                    <a:pt x="167" y="63"/>
                    <a:pt x="165" y="65"/>
                    <a:pt x="162" y="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" name="组合 7"/>
          <p:cNvGrpSpPr/>
          <p:nvPr>
            <p:custDataLst>
              <p:tags r:id="rId7"/>
            </p:custDataLst>
          </p:nvPr>
        </p:nvGrpSpPr>
        <p:grpSpPr>
          <a:xfrm>
            <a:off x="2789649" y="2745499"/>
            <a:ext cx="1112293" cy="1112293"/>
            <a:chOff x="3524428" y="2429301"/>
            <a:chExt cx="1112293" cy="1112293"/>
          </a:xfrm>
        </p:grpSpPr>
        <p:sp>
          <p:nvSpPr>
            <p:cNvPr id="108" name="椭圆 107"/>
            <p:cNvSpPr/>
            <p:nvPr>
              <p:custDataLst>
                <p:tags r:id="rId8"/>
              </p:custDataLst>
            </p:nvPr>
          </p:nvSpPr>
          <p:spPr>
            <a:xfrm>
              <a:off x="3524428" y="2429301"/>
              <a:ext cx="1112293" cy="1112293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椭圆 117"/>
            <p:cNvSpPr/>
            <p:nvPr>
              <p:custDataLst>
                <p:tags r:id="rId9"/>
              </p:custDataLst>
            </p:nvPr>
          </p:nvSpPr>
          <p:spPr>
            <a:xfrm>
              <a:off x="3668907" y="2568084"/>
              <a:ext cx="825227" cy="82522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2" name="Freeform 74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853548" y="2789583"/>
              <a:ext cx="454052" cy="402688"/>
            </a:xfrm>
            <a:custGeom>
              <a:avLst/>
              <a:gdLst>
                <a:gd name="T0" fmla="*/ 127 w 167"/>
                <a:gd name="T1" fmla="*/ 22 h 148"/>
                <a:gd name="T2" fmla="*/ 74 w 167"/>
                <a:gd name="T3" fmla="*/ 0 h 148"/>
                <a:gd name="T4" fmla="*/ 0 w 167"/>
                <a:gd name="T5" fmla="*/ 74 h 148"/>
                <a:gd name="T6" fmla="*/ 74 w 167"/>
                <a:gd name="T7" fmla="*/ 148 h 148"/>
                <a:gd name="T8" fmla="*/ 143 w 167"/>
                <a:gd name="T9" fmla="*/ 99 h 148"/>
                <a:gd name="T10" fmla="*/ 70 w 167"/>
                <a:gd name="T11" fmla="*/ 79 h 148"/>
                <a:gd name="T12" fmla="*/ 127 w 167"/>
                <a:gd name="T13" fmla="*/ 22 h 148"/>
                <a:gd name="T14" fmla="*/ 147 w 167"/>
                <a:gd name="T15" fmla="*/ 19 h 148"/>
                <a:gd name="T16" fmla="*/ 93 w 167"/>
                <a:gd name="T17" fmla="*/ 73 h 148"/>
                <a:gd name="T18" fmla="*/ 164 w 167"/>
                <a:gd name="T19" fmla="*/ 92 h 148"/>
                <a:gd name="T20" fmla="*/ 167 w 167"/>
                <a:gd name="T21" fmla="*/ 69 h 148"/>
                <a:gd name="T22" fmla="*/ 147 w 167"/>
                <a:gd name="T23" fmla="*/ 1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148">
                  <a:moveTo>
                    <a:pt x="127" y="22"/>
                  </a:moveTo>
                  <a:cubicBezTo>
                    <a:pt x="113" y="8"/>
                    <a:pt x="9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06" y="148"/>
                    <a:pt x="133" y="127"/>
                    <a:pt x="143" y="99"/>
                  </a:cubicBezTo>
                  <a:cubicBezTo>
                    <a:pt x="70" y="79"/>
                    <a:pt x="70" y="79"/>
                    <a:pt x="70" y="79"/>
                  </a:cubicBezTo>
                  <a:lnTo>
                    <a:pt x="127" y="22"/>
                  </a:lnTo>
                  <a:close/>
                  <a:moveTo>
                    <a:pt x="147" y="19"/>
                  </a:moveTo>
                  <a:cubicBezTo>
                    <a:pt x="93" y="73"/>
                    <a:pt x="93" y="73"/>
                    <a:pt x="93" y="73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6" y="85"/>
                    <a:pt x="167" y="77"/>
                    <a:pt x="167" y="69"/>
                  </a:cubicBezTo>
                  <a:cubicBezTo>
                    <a:pt x="167" y="50"/>
                    <a:pt x="160" y="32"/>
                    <a:pt x="147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0" name="组合 19"/>
          <p:cNvGrpSpPr/>
          <p:nvPr>
            <p:custDataLst>
              <p:tags r:id="rId11"/>
            </p:custDataLst>
          </p:nvPr>
        </p:nvGrpSpPr>
        <p:grpSpPr>
          <a:xfrm>
            <a:off x="5672882" y="2744229"/>
            <a:ext cx="1112293" cy="1112293"/>
            <a:chOff x="5457292" y="2429301"/>
            <a:chExt cx="1112293" cy="1112293"/>
          </a:xfrm>
        </p:grpSpPr>
        <p:sp>
          <p:nvSpPr>
            <p:cNvPr id="112" name="椭圆 111"/>
            <p:cNvSpPr/>
            <p:nvPr>
              <p:custDataLst>
                <p:tags r:id="rId12"/>
              </p:custDataLst>
            </p:nvPr>
          </p:nvSpPr>
          <p:spPr>
            <a:xfrm>
              <a:off x="5457292" y="2429301"/>
              <a:ext cx="1112293" cy="1112293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6" name="椭圆 125"/>
            <p:cNvSpPr/>
            <p:nvPr>
              <p:custDataLst>
                <p:tags r:id="rId13"/>
              </p:custDataLst>
            </p:nvPr>
          </p:nvSpPr>
          <p:spPr>
            <a:xfrm>
              <a:off x="5603339" y="2568084"/>
              <a:ext cx="825227" cy="82522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3" name="Freeform 86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811254" y="2801637"/>
              <a:ext cx="404368" cy="402347"/>
            </a:xfrm>
            <a:custGeom>
              <a:avLst/>
              <a:gdLst>
                <a:gd name="T0" fmla="*/ 29 w 151"/>
                <a:gd name="T1" fmla="*/ 82 h 151"/>
                <a:gd name="T2" fmla="*/ 42 w 151"/>
                <a:gd name="T3" fmla="*/ 109 h 151"/>
                <a:gd name="T4" fmla="*/ 69 w 151"/>
                <a:gd name="T5" fmla="*/ 122 h 151"/>
                <a:gd name="T6" fmla="*/ 47 w 151"/>
                <a:gd name="T7" fmla="*/ 103 h 151"/>
                <a:gd name="T8" fmla="*/ 29 w 151"/>
                <a:gd name="T9" fmla="*/ 82 h 151"/>
                <a:gd name="T10" fmla="*/ 118 w 151"/>
                <a:gd name="T11" fmla="*/ 72 h 151"/>
                <a:gd name="T12" fmla="*/ 117 w 151"/>
                <a:gd name="T13" fmla="*/ 65 h 151"/>
                <a:gd name="T14" fmla="*/ 117 w 151"/>
                <a:gd name="T15" fmla="*/ 65 h 151"/>
                <a:gd name="T16" fmla="*/ 115 w 151"/>
                <a:gd name="T17" fmla="*/ 58 h 151"/>
                <a:gd name="T18" fmla="*/ 113 w 151"/>
                <a:gd name="T19" fmla="*/ 56 h 151"/>
                <a:gd name="T20" fmla="*/ 111 w 151"/>
                <a:gd name="T21" fmla="*/ 52 h 151"/>
                <a:gd name="T22" fmla="*/ 106 w 151"/>
                <a:gd name="T23" fmla="*/ 45 h 151"/>
                <a:gd name="T24" fmla="*/ 99 w 151"/>
                <a:gd name="T25" fmla="*/ 40 h 151"/>
                <a:gd name="T26" fmla="*/ 95 w 151"/>
                <a:gd name="T27" fmla="*/ 38 h 151"/>
                <a:gd name="T28" fmla="*/ 93 w 151"/>
                <a:gd name="T29" fmla="*/ 36 h 151"/>
                <a:gd name="T30" fmla="*/ 86 w 151"/>
                <a:gd name="T31" fmla="*/ 34 h 151"/>
                <a:gd name="T32" fmla="*/ 86 w 151"/>
                <a:gd name="T33" fmla="*/ 34 h 151"/>
                <a:gd name="T34" fmla="*/ 79 w 151"/>
                <a:gd name="T35" fmla="*/ 33 h 151"/>
                <a:gd name="T36" fmla="*/ 13 w 151"/>
                <a:gd name="T37" fmla="*/ 10 h 151"/>
                <a:gd name="T38" fmla="*/ 53 w 151"/>
                <a:gd name="T39" fmla="*/ 98 h 151"/>
                <a:gd name="T40" fmla="*/ 141 w 151"/>
                <a:gd name="T41" fmla="*/ 138 h 151"/>
                <a:gd name="T42" fmla="*/ 118 w 151"/>
                <a:gd name="T43" fmla="*/ 72 h 151"/>
                <a:gd name="T44" fmla="*/ 42 w 151"/>
                <a:gd name="T45" fmla="*/ 45 h 151"/>
                <a:gd name="T46" fmla="*/ 37 w 151"/>
                <a:gd name="T47" fmla="*/ 51 h 151"/>
                <a:gd name="T48" fmla="*/ 28 w 151"/>
                <a:gd name="T49" fmla="*/ 18 h 151"/>
                <a:gd name="T50" fmla="*/ 69 w 151"/>
                <a:gd name="T51" fmla="*/ 33 h 151"/>
                <a:gd name="T52" fmla="*/ 42 w 151"/>
                <a:gd name="T53" fmla="*/ 45 h 151"/>
                <a:gd name="T54" fmla="*/ 133 w 151"/>
                <a:gd name="T55" fmla="*/ 123 h 151"/>
                <a:gd name="T56" fmla="*/ 100 w 151"/>
                <a:gd name="T57" fmla="*/ 114 h 151"/>
                <a:gd name="T58" fmla="*/ 106 w 151"/>
                <a:gd name="T59" fmla="*/ 109 h 151"/>
                <a:gd name="T60" fmla="*/ 118 w 151"/>
                <a:gd name="T61" fmla="*/ 82 h 151"/>
                <a:gd name="T62" fmla="*/ 133 w 151"/>
                <a:gd name="T63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1">
                  <a:moveTo>
                    <a:pt x="29" y="82"/>
                  </a:moveTo>
                  <a:cubicBezTo>
                    <a:pt x="30" y="92"/>
                    <a:pt x="34" y="102"/>
                    <a:pt x="42" y="109"/>
                  </a:cubicBezTo>
                  <a:cubicBezTo>
                    <a:pt x="49" y="117"/>
                    <a:pt x="59" y="121"/>
                    <a:pt x="69" y="122"/>
                  </a:cubicBezTo>
                  <a:cubicBezTo>
                    <a:pt x="62" y="117"/>
                    <a:pt x="55" y="111"/>
                    <a:pt x="47" y="103"/>
                  </a:cubicBezTo>
                  <a:cubicBezTo>
                    <a:pt x="40" y="96"/>
                    <a:pt x="34" y="89"/>
                    <a:pt x="29" y="82"/>
                  </a:cubicBezTo>
                  <a:close/>
                  <a:moveTo>
                    <a:pt x="118" y="72"/>
                  </a:moveTo>
                  <a:cubicBezTo>
                    <a:pt x="118" y="70"/>
                    <a:pt x="118" y="67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3"/>
                    <a:pt x="116" y="60"/>
                    <a:pt x="115" y="58"/>
                  </a:cubicBezTo>
                  <a:cubicBezTo>
                    <a:pt x="114" y="58"/>
                    <a:pt x="114" y="57"/>
                    <a:pt x="113" y="56"/>
                  </a:cubicBezTo>
                  <a:cubicBezTo>
                    <a:pt x="113" y="55"/>
                    <a:pt x="112" y="53"/>
                    <a:pt x="111" y="52"/>
                  </a:cubicBezTo>
                  <a:cubicBezTo>
                    <a:pt x="109" y="49"/>
                    <a:pt x="108" y="47"/>
                    <a:pt x="106" y="45"/>
                  </a:cubicBezTo>
                  <a:cubicBezTo>
                    <a:pt x="104" y="43"/>
                    <a:pt x="101" y="42"/>
                    <a:pt x="99" y="40"/>
                  </a:cubicBezTo>
                  <a:cubicBezTo>
                    <a:pt x="98" y="39"/>
                    <a:pt x="96" y="38"/>
                    <a:pt x="95" y="38"/>
                  </a:cubicBezTo>
                  <a:cubicBezTo>
                    <a:pt x="94" y="37"/>
                    <a:pt x="93" y="37"/>
                    <a:pt x="93" y="36"/>
                  </a:cubicBezTo>
                  <a:cubicBezTo>
                    <a:pt x="91" y="35"/>
                    <a:pt x="88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4" y="33"/>
                    <a:pt x="81" y="33"/>
                    <a:pt x="79" y="33"/>
                  </a:cubicBezTo>
                  <a:cubicBezTo>
                    <a:pt x="50" y="10"/>
                    <a:pt x="23" y="0"/>
                    <a:pt x="13" y="10"/>
                  </a:cubicBezTo>
                  <a:cubicBezTo>
                    <a:pt x="0" y="23"/>
                    <a:pt x="18" y="62"/>
                    <a:pt x="53" y="98"/>
                  </a:cubicBezTo>
                  <a:cubicBezTo>
                    <a:pt x="89" y="133"/>
                    <a:pt x="128" y="151"/>
                    <a:pt x="141" y="138"/>
                  </a:cubicBezTo>
                  <a:cubicBezTo>
                    <a:pt x="151" y="128"/>
                    <a:pt x="141" y="101"/>
                    <a:pt x="118" y="72"/>
                  </a:cubicBezTo>
                  <a:close/>
                  <a:moveTo>
                    <a:pt x="42" y="45"/>
                  </a:moveTo>
                  <a:cubicBezTo>
                    <a:pt x="40" y="47"/>
                    <a:pt x="38" y="49"/>
                    <a:pt x="37" y="51"/>
                  </a:cubicBezTo>
                  <a:cubicBezTo>
                    <a:pt x="27" y="36"/>
                    <a:pt x="23" y="23"/>
                    <a:pt x="28" y="18"/>
                  </a:cubicBezTo>
                  <a:cubicBezTo>
                    <a:pt x="34" y="13"/>
                    <a:pt x="50" y="19"/>
                    <a:pt x="69" y="33"/>
                  </a:cubicBezTo>
                  <a:cubicBezTo>
                    <a:pt x="59" y="34"/>
                    <a:pt x="49" y="38"/>
                    <a:pt x="42" y="45"/>
                  </a:cubicBezTo>
                  <a:close/>
                  <a:moveTo>
                    <a:pt x="133" y="123"/>
                  </a:moveTo>
                  <a:cubicBezTo>
                    <a:pt x="128" y="128"/>
                    <a:pt x="115" y="124"/>
                    <a:pt x="100" y="114"/>
                  </a:cubicBezTo>
                  <a:cubicBezTo>
                    <a:pt x="102" y="113"/>
                    <a:pt x="104" y="111"/>
                    <a:pt x="106" y="109"/>
                  </a:cubicBezTo>
                  <a:cubicBezTo>
                    <a:pt x="113" y="102"/>
                    <a:pt x="117" y="92"/>
                    <a:pt x="118" y="82"/>
                  </a:cubicBezTo>
                  <a:cubicBezTo>
                    <a:pt x="132" y="101"/>
                    <a:pt x="138" y="117"/>
                    <a:pt x="13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9" name="组合 18"/>
          <p:cNvGrpSpPr/>
          <p:nvPr>
            <p:custDataLst>
              <p:tags r:id="rId15"/>
            </p:custDataLst>
          </p:nvPr>
        </p:nvGrpSpPr>
        <p:grpSpPr>
          <a:xfrm>
            <a:off x="7073390" y="2740419"/>
            <a:ext cx="1112293" cy="1112293"/>
            <a:chOff x="7390156" y="2429301"/>
            <a:chExt cx="1112293" cy="1112293"/>
          </a:xfrm>
        </p:grpSpPr>
        <p:sp>
          <p:nvSpPr>
            <p:cNvPr id="113" name="椭圆 112"/>
            <p:cNvSpPr/>
            <p:nvPr>
              <p:custDataLst>
                <p:tags r:id="rId16"/>
              </p:custDataLst>
            </p:nvPr>
          </p:nvSpPr>
          <p:spPr>
            <a:xfrm>
              <a:off x="7390156" y="2429301"/>
              <a:ext cx="1112293" cy="1112293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6" name="椭圆 205"/>
            <p:cNvSpPr/>
            <p:nvPr>
              <p:custDataLst>
                <p:tags r:id="rId17"/>
              </p:custDataLst>
            </p:nvPr>
          </p:nvSpPr>
          <p:spPr>
            <a:xfrm>
              <a:off x="7533688" y="2568084"/>
              <a:ext cx="825227" cy="82522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4" name="Freeform 103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7812373" y="2737894"/>
              <a:ext cx="319230" cy="513049"/>
            </a:xfrm>
            <a:custGeom>
              <a:avLst/>
              <a:gdLst>
                <a:gd name="T0" fmla="*/ 88 w 106"/>
                <a:gd name="T1" fmla="*/ 94 h 170"/>
                <a:gd name="T2" fmla="*/ 55 w 106"/>
                <a:gd name="T3" fmla="*/ 107 h 170"/>
                <a:gd name="T4" fmla="*/ 72 w 106"/>
                <a:gd name="T5" fmla="*/ 170 h 170"/>
                <a:gd name="T6" fmla="*/ 84 w 106"/>
                <a:gd name="T7" fmla="*/ 149 h 170"/>
                <a:gd name="T8" fmla="*/ 106 w 106"/>
                <a:gd name="T9" fmla="*/ 161 h 170"/>
                <a:gd name="T10" fmla="*/ 88 w 106"/>
                <a:gd name="T11" fmla="*/ 94 h 170"/>
                <a:gd name="T12" fmla="*/ 52 w 106"/>
                <a:gd name="T13" fmla="*/ 21 h 170"/>
                <a:gd name="T14" fmla="*/ 23 w 106"/>
                <a:gd name="T15" fmla="*/ 50 h 170"/>
                <a:gd name="T16" fmla="*/ 52 w 106"/>
                <a:gd name="T17" fmla="*/ 78 h 170"/>
                <a:gd name="T18" fmla="*/ 81 w 106"/>
                <a:gd name="T19" fmla="*/ 50 h 170"/>
                <a:gd name="T20" fmla="*/ 52 w 106"/>
                <a:gd name="T21" fmla="*/ 21 h 170"/>
                <a:gd name="T22" fmla="*/ 101 w 106"/>
                <a:gd name="T23" fmla="*/ 50 h 170"/>
                <a:gd name="T24" fmla="*/ 52 w 106"/>
                <a:gd name="T25" fmla="*/ 0 h 170"/>
                <a:gd name="T26" fmla="*/ 2 w 106"/>
                <a:gd name="T27" fmla="*/ 50 h 170"/>
                <a:gd name="T28" fmla="*/ 52 w 106"/>
                <a:gd name="T29" fmla="*/ 99 h 170"/>
                <a:gd name="T30" fmla="*/ 101 w 106"/>
                <a:gd name="T31" fmla="*/ 50 h 170"/>
                <a:gd name="T32" fmla="*/ 52 w 106"/>
                <a:gd name="T33" fmla="*/ 87 h 170"/>
                <a:gd name="T34" fmla="*/ 15 w 106"/>
                <a:gd name="T35" fmla="*/ 50 h 170"/>
                <a:gd name="T36" fmla="*/ 52 w 106"/>
                <a:gd name="T37" fmla="*/ 13 h 170"/>
                <a:gd name="T38" fmla="*/ 89 w 106"/>
                <a:gd name="T39" fmla="*/ 50 h 170"/>
                <a:gd name="T40" fmla="*/ 52 w 106"/>
                <a:gd name="T41" fmla="*/ 87 h 170"/>
                <a:gd name="T42" fmla="*/ 0 w 106"/>
                <a:gd name="T43" fmla="*/ 148 h 170"/>
                <a:gd name="T44" fmla="*/ 21 w 106"/>
                <a:gd name="T45" fmla="*/ 135 h 170"/>
                <a:gd name="T46" fmla="*/ 34 w 106"/>
                <a:gd name="T47" fmla="*/ 157 h 170"/>
                <a:gd name="T48" fmla="*/ 47 w 106"/>
                <a:gd name="T49" fmla="*/ 107 h 170"/>
                <a:gd name="T50" fmla="*/ 14 w 106"/>
                <a:gd name="T51" fmla="*/ 93 h 170"/>
                <a:gd name="T52" fmla="*/ 0 w 106"/>
                <a:gd name="T53" fmla="*/ 14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6" h="170">
                  <a:moveTo>
                    <a:pt x="88" y="94"/>
                  </a:moveTo>
                  <a:cubicBezTo>
                    <a:pt x="79" y="101"/>
                    <a:pt x="68" y="106"/>
                    <a:pt x="55" y="107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106" y="161"/>
                    <a:pt x="106" y="161"/>
                    <a:pt x="106" y="161"/>
                  </a:cubicBezTo>
                  <a:lnTo>
                    <a:pt x="88" y="94"/>
                  </a:lnTo>
                  <a:close/>
                  <a:moveTo>
                    <a:pt x="52" y="21"/>
                  </a:moveTo>
                  <a:cubicBezTo>
                    <a:pt x="36" y="21"/>
                    <a:pt x="23" y="34"/>
                    <a:pt x="23" y="50"/>
                  </a:cubicBezTo>
                  <a:cubicBezTo>
                    <a:pt x="23" y="65"/>
                    <a:pt x="36" y="78"/>
                    <a:pt x="52" y="78"/>
                  </a:cubicBezTo>
                  <a:cubicBezTo>
                    <a:pt x="68" y="78"/>
                    <a:pt x="81" y="65"/>
                    <a:pt x="81" y="50"/>
                  </a:cubicBezTo>
                  <a:cubicBezTo>
                    <a:pt x="81" y="34"/>
                    <a:pt x="68" y="21"/>
                    <a:pt x="52" y="21"/>
                  </a:cubicBezTo>
                  <a:close/>
                  <a:moveTo>
                    <a:pt x="101" y="50"/>
                  </a:moveTo>
                  <a:cubicBezTo>
                    <a:pt x="101" y="22"/>
                    <a:pt x="79" y="0"/>
                    <a:pt x="52" y="0"/>
                  </a:cubicBezTo>
                  <a:cubicBezTo>
                    <a:pt x="24" y="0"/>
                    <a:pt x="2" y="22"/>
                    <a:pt x="2" y="50"/>
                  </a:cubicBezTo>
                  <a:cubicBezTo>
                    <a:pt x="2" y="77"/>
                    <a:pt x="24" y="99"/>
                    <a:pt x="52" y="99"/>
                  </a:cubicBezTo>
                  <a:cubicBezTo>
                    <a:pt x="79" y="99"/>
                    <a:pt x="101" y="77"/>
                    <a:pt x="101" y="50"/>
                  </a:cubicBezTo>
                  <a:close/>
                  <a:moveTo>
                    <a:pt x="52" y="87"/>
                  </a:moveTo>
                  <a:cubicBezTo>
                    <a:pt x="31" y="87"/>
                    <a:pt x="15" y="70"/>
                    <a:pt x="15" y="50"/>
                  </a:cubicBezTo>
                  <a:cubicBezTo>
                    <a:pt x="15" y="29"/>
                    <a:pt x="31" y="13"/>
                    <a:pt x="52" y="13"/>
                  </a:cubicBezTo>
                  <a:cubicBezTo>
                    <a:pt x="72" y="13"/>
                    <a:pt x="89" y="29"/>
                    <a:pt x="89" y="50"/>
                  </a:cubicBezTo>
                  <a:cubicBezTo>
                    <a:pt x="89" y="70"/>
                    <a:pt x="72" y="87"/>
                    <a:pt x="52" y="87"/>
                  </a:cubicBezTo>
                  <a:close/>
                  <a:moveTo>
                    <a:pt x="0" y="148"/>
                  </a:moveTo>
                  <a:cubicBezTo>
                    <a:pt x="21" y="135"/>
                    <a:pt x="21" y="135"/>
                    <a:pt x="21" y="135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5" y="106"/>
                    <a:pt x="23" y="101"/>
                    <a:pt x="14" y="93"/>
                  </a:cubicBezTo>
                  <a:lnTo>
                    <a:pt x="0" y="1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6" name="组合 15"/>
          <p:cNvGrpSpPr/>
          <p:nvPr>
            <p:custDataLst>
              <p:tags r:id="rId19"/>
            </p:custDataLst>
          </p:nvPr>
        </p:nvGrpSpPr>
        <p:grpSpPr>
          <a:xfrm>
            <a:off x="8531049" y="2742959"/>
            <a:ext cx="1112293" cy="1112293"/>
            <a:chOff x="9977190" y="2429301"/>
            <a:chExt cx="1112293" cy="1112293"/>
          </a:xfrm>
        </p:grpSpPr>
        <p:sp>
          <p:nvSpPr>
            <p:cNvPr id="115" name="椭圆 114"/>
            <p:cNvSpPr/>
            <p:nvPr>
              <p:custDataLst>
                <p:tags r:id="rId20"/>
              </p:custDataLst>
            </p:nvPr>
          </p:nvSpPr>
          <p:spPr>
            <a:xfrm>
              <a:off x="9977190" y="2429301"/>
              <a:ext cx="1112293" cy="1112293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8" name="椭圆 207"/>
            <p:cNvSpPr/>
            <p:nvPr>
              <p:custDataLst>
                <p:tags r:id="rId21"/>
              </p:custDataLst>
            </p:nvPr>
          </p:nvSpPr>
          <p:spPr>
            <a:xfrm>
              <a:off x="10123237" y="2568084"/>
              <a:ext cx="825227" cy="82522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5" name="Freeform 68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10328735" y="2741467"/>
              <a:ext cx="470044" cy="470044"/>
            </a:xfrm>
            <a:custGeom>
              <a:avLst/>
              <a:gdLst>
                <a:gd name="T0" fmla="*/ 126 w 164"/>
                <a:gd name="T1" fmla="*/ 96 h 164"/>
                <a:gd name="T2" fmla="*/ 124 w 164"/>
                <a:gd name="T3" fmla="*/ 111 h 164"/>
                <a:gd name="T4" fmla="*/ 113 w 164"/>
                <a:gd name="T5" fmla="*/ 113 h 164"/>
                <a:gd name="T6" fmla="*/ 118 w 164"/>
                <a:gd name="T7" fmla="*/ 96 h 164"/>
                <a:gd name="T8" fmla="*/ 105 w 164"/>
                <a:gd name="T9" fmla="*/ 59 h 164"/>
                <a:gd name="T10" fmla="*/ 74 w 164"/>
                <a:gd name="T11" fmla="*/ 57 h 164"/>
                <a:gd name="T12" fmla="*/ 64 w 164"/>
                <a:gd name="T13" fmla="*/ 64 h 164"/>
                <a:gd name="T14" fmla="*/ 68 w 164"/>
                <a:gd name="T15" fmla="*/ 47 h 164"/>
                <a:gd name="T16" fmla="*/ 56 w 164"/>
                <a:gd name="T17" fmla="*/ 9 h 164"/>
                <a:gd name="T18" fmla="*/ 30 w 164"/>
                <a:gd name="T19" fmla="*/ 12 h 164"/>
                <a:gd name="T20" fmla="*/ 14 w 164"/>
                <a:gd name="T21" fmla="*/ 40 h 164"/>
                <a:gd name="T22" fmla="*/ 0 w 164"/>
                <a:gd name="T23" fmla="*/ 41 h 164"/>
                <a:gd name="T24" fmla="*/ 38 w 164"/>
                <a:gd name="T25" fmla="*/ 68 h 164"/>
                <a:gd name="T26" fmla="*/ 40 w 164"/>
                <a:gd name="T27" fmla="*/ 53 h 164"/>
                <a:gd name="T28" fmla="*/ 51 w 164"/>
                <a:gd name="T29" fmla="*/ 50 h 164"/>
                <a:gd name="T30" fmla="*/ 47 w 164"/>
                <a:gd name="T31" fmla="*/ 68 h 164"/>
                <a:gd name="T32" fmla="*/ 87 w 164"/>
                <a:gd name="T33" fmla="*/ 117 h 164"/>
                <a:gd name="T34" fmla="*/ 102 w 164"/>
                <a:gd name="T35" fmla="*/ 94 h 164"/>
                <a:gd name="T36" fmla="*/ 100 w 164"/>
                <a:gd name="T37" fmla="*/ 100 h 164"/>
                <a:gd name="T38" fmla="*/ 96 w 164"/>
                <a:gd name="T39" fmla="*/ 117 h 164"/>
                <a:gd name="T40" fmla="*/ 122 w 164"/>
                <a:gd name="T41" fmla="*/ 164 h 164"/>
                <a:gd name="T42" fmla="*/ 124 w 164"/>
                <a:gd name="T43" fmla="*/ 150 h 164"/>
                <a:gd name="T44" fmla="*/ 152 w 164"/>
                <a:gd name="T45" fmla="*/ 134 h 164"/>
                <a:gd name="T46" fmla="*/ 155 w 164"/>
                <a:gd name="T47" fmla="*/ 108 h 164"/>
                <a:gd name="T48" fmla="*/ 20 w 164"/>
                <a:gd name="T49" fmla="*/ 48 h 164"/>
                <a:gd name="T50" fmla="*/ 52 w 164"/>
                <a:gd name="T51" fmla="*/ 28 h 164"/>
                <a:gd name="T52" fmla="*/ 62 w 164"/>
                <a:gd name="T53" fmla="*/ 83 h 164"/>
                <a:gd name="T54" fmla="*/ 92 w 164"/>
                <a:gd name="T55" fmla="*/ 65 h 164"/>
                <a:gd name="T56" fmla="*/ 62 w 164"/>
                <a:gd name="T57" fmla="*/ 83 h 164"/>
                <a:gd name="T58" fmla="*/ 72 w 164"/>
                <a:gd name="T59" fmla="*/ 99 h 164"/>
                <a:gd name="T60" fmla="*/ 102 w 164"/>
                <a:gd name="T61" fmla="*/ 81 h 164"/>
                <a:gd name="T62" fmla="*/ 116 w 164"/>
                <a:gd name="T63" fmla="*/ 144 h 164"/>
                <a:gd name="T64" fmla="*/ 136 w 164"/>
                <a:gd name="T65" fmla="*/ 112 h 164"/>
                <a:gd name="T66" fmla="*/ 116 w 164"/>
                <a:gd name="T67" fmla="*/ 14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4" h="164">
                  <a:moveTo>
                    <a:pt x="155" y="108"/>
                  </a:moveTo>
                  <a:cubicBezTo>
                    <a:pt x="147" y="100"/>
                    <a:pt x="137" y="97"/>
                    <a:pt x="126" y="96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4" y="111"/>
                    <a:pt x="124" y="111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0"/>
                    <a:pt x="112" y="117"/>
                    <a:pt x="113" y="113"/>
                  </a:cubicBezTo>
                  <a:cubicBezTo>
                    <a:pt x="113" y="113"/>
                    <a:pt x="114" y="113"/>
                    <a:pt x="114" y="113"/>
                  </a:cubicBezTo>
                  <a:cubicBezTo>
                    <a:pt x="118" y="96"/>
                    <a:pt x="118" y="96"/>
                    <a:pt x="118" y="96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9" y="82"/>
                    <a:pt x="115" y="68"/>
                    <a:pt x="105" y="59"/>
                  </a:cubicBezTo>
                  <a:cubicBezTo>
                    <a:pt x="98" y="51"/>
                    <a:pt x="88" y="47"/>
                    <a:pt x="77" y="4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3" y="68"/>
                    <a:pt x="63" y="66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9" y="32"/>
                    <a:pt x="65" y="19"/>
                    <a:pt x="56" y="9"/>
                  </a:cubicBezTo>
                  <a:cubicBezTo>
                    <a:pt x="52" y="5"/>
                    <a:pt x="47" y="2"/>
                    <a:pt x="42" y="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7" y="13"/>
                    <a:pt x="40" y="1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37"/>
                    <a:pt x="12" y="34"/>
                    <a:pt x="12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7"/>
                    <a:pt x="5" y="52"/>
                    <a:pt x="9" y="56"/>
                  </a:cubicBezTo>
                  <a:cubicBezTo>
                    <a:pt x="17" y="63"/>
                    <a:pt x="27" y="67"/>
                    <a:pt x="38" y="68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0" y="53"/>
                    <a:pt x="40" y="53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3"/>
                    <a:pt x="52" y="47"/>
                    <a:pt x="51" y="50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45" y="82"/>
                    <a:pt x="49" y="96"/>
                    <a:pt x="59" y="105"/>
                  </a:cubicBezTo>
                  <a:cubicBezTo>
                    <a:pt x="66" y="113"/>
                    <a:pt x="76" y="117"/>
                    <a:pt x="87" y="117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1" y="96"/>
                    <a:pt x="101" y="98"/>
                    <a:pt x="100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5" y="131"/>
                    <a:pt x="98" y="145"/>
                    <a:pt x="108" y="154"/>
                  </a:cubicBezTo>
                  <a:cubicBezTo>
                    <a:pt x="112" y="159"/>
                    <a:pt x="117" y="162"/>
                    <a:pt x="122" y="164"/>
                  </a:cubicBezTo>
                  <a:cubicBezTo>
                    <a:pt x="134" y="152"/>
                    <a:pt x="134" y="152"/>
                    <a:pt x="134" y="152"/>
                  </a:cubicBezTo>
                  <a:cubicBezTo>
                    <a:pt x="130" y="152"/>
                    <a:pt x="127" y="151"/>
                    <a:pt x="124" y="150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1" y="127"/>
                    <a:pt x="152" y="130"/>
                    <a:pt x="152" y="134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2" y="117"/>
                    <a:pt x="159" y="112"/>
                    <a:pt x="155" y="108"/>
                  </a:cubicBezTo>
                  <a:close/>
                  <a:moveTo>
                    <a:pt x="28" y="52"/>
                  </a:moveTo>
                  <a:cubicBezTo>
                    <a:pt x="25" y="51"/>
                    <a:pt x="22" y="50"/>
                    <a:pt x="20" y="4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22"/>
                    <a:pt x="51" y="25"/>
                    <a:pt x="52" y="28"/>
                  </a:cubicBezTo>
                  <a:lnTo>
                    <a:pt x="28" y="52"/>
                  </a:lnTo>
                  <a:close/>
                  <a:moveTo>
                    <a:pt x="62" y="83"/>
                  </a:moveTo>
                  <a:cubicBezTo>
                    <a:pt x="83" y="61"/>
                    <a:pt x="83" y="61"/>
                    <a:pt x="83" y="61"/>
                  </a:cubicBezTo>
                  <a:cubicBezTo>
                    <a:pt x="86" y="62"/>
                    <a:pt x="90" y="63"/>
                    <a:pt x="92" y="65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3" y="89"/>
                    <a:pt x="62" y="86"/>
                    <a:pt x="62" y="83"/>
                  </a:cubicBezTo>
                  <a:close/>
                  <a:moveTo>
                    <a:pt x="81" y="102"/>
                  </a:moveTo>
                  <a:cubicBezTo>
                    <a:pt x="77" y="102"/>
                    <a:pt x="74" y="101"/>
                    <a:pt x="72" y="99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1" y="74"/>
                    <a:pt x="102" y="77"/>
                    <a:pt x="102" y="81"/>
                  </a:cubicBezTo>
                  <a:lnTo>
                    <a:pt x="81" y="102"/>
                  </a:lnTo>
                  <a:close/>
                  <a:moveTo>
                    <a:pt x="116" y="144"/>
                  </a:moveTo>
                  <a:cubicBezTo>
                    <a:pt x="114" y="142"/>
                    <a:pt x="113" y="139"/>
                    <a:pt x="112" y="136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9" y="113"/>
                    <a:pt x="142" y="114"/>
                    <a:pt x="144" y="116"/>
                  </a:cubicBezTo>
                  <a:lnTo>
                    <a:pt x="116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16" name="文本框 215"/>
          <p:cNvSpPr txBox="1"/>
          <p:nvPr>
            <p:custDataLst>
              <p:tags r:id="rId23"/>
            </p:custDataLst>
          </p:nvPr>
        </p:nvSpPr>
        <p:spPr>
          <a:xfrm>
            <a:off x="2494268" y="4187672"/>
            <a:ext cx="1669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kumimoji="1" lang="en-US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在QT中运行项目打开客户端</a:t>
            </a:r>
            <a:endParaRPr kumimoji="1" sz="16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7" name="文本框 216"/>
          <p:cNvSpPr txBox="1"/>
          <p:nvPr>
            <p:custDataLst>
              <p:tags r:id="rId24"/>
            </p:custDataLst>
          </p:nvPr>
        </p:nvSpPr>
        <p:spPr>
          <a:xfrm>
            <a:off x="842645" y="1588135"/>
            <a:ext cx="2387600" cy="1012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kumimoji="1" lang="en-US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在Ubuntu中打开server文件建立服务器连接</a:t>
            </a:r>
            <a:endParaRPr kumimoji="1" sz="16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8" name="文本框 217"/>
          <p:cNvSpPr txBox="1"/>
          <p:nvPr>
            <p:custDataLst>
              <p:tags r:id="rId25"/>
            </p:custDataLst>
          </p:nvPr>
        </p:nvSpPr>
        <p:spPr>
          <a:xfrm>
            <a:off x="5404723" y="4187672"/>
            <a:ext cx="1669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</a:t>
            </a:r>
            <a:r>
              <a:rPr kumimoji="1" lang="en-US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私聊与群发</a:t>
            </a:r>
            <a:endParaRPr kumimoji="1" sz="16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功能实现</a:t>
            </a:r>
            <a:endParaRPr kumimoji="1" sz="16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9" name="文本框 218"/>
          <p:cNvSpPr txBox="1"/>
          <p:nvPr>
            <p:custDataLst>
              <p:tags r:id="rId26"/>
            </p:custDataLst>
          </p:nvPr>
        </p:nvSpPr>
        <p:spPr>
          <a:xfrm>
            <a:off x="9847944" y="1864842"/>
            <a:ext cx="1669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7.</a:t>
            </a:r>
            <a:r>
              <a:rPr kumimoji="1" lang="en-US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UI界面美化</a:t>
            </a:r>
            <a:endParaRPr kumimoji="1" sz="16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0" name="文本框 219"/>
          <p:cNvSpPr txBox="1"/>
          <p:nvPr>
            <p:custDataLst>
              <p:tags r:id="rId27"/>
            </p:custDataLst>
          </p:nvPr>
        </p:nvSpPr>
        <p:spPr>
          <a:xfrm>
            <a:off x="8364855" y="4187825"/>
            <a:ext cx="16770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</a:t>
            </a:r>
            <a:r>
              <a:rPr kumimoji="1" lang="en-US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客户端文件</a:t>
            </a:r>
            <a:endParaRPr kumimoji="1" sz="16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en-US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</a:t>
            </a: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断点续传</a:t>
            </a:r>
            <a:endParaRPr kumimoji="1" sz="16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28"/>
            </p:custDataLst>
          </p:nvPr>
        </p:nvGrpSpPr>
        <p:grpSpPr>
          <a:xfrm>
            <a:off x="9978484" y="2742324"/>
            <a:ext cx="1112293" cy="1112293"/>
            <a:chOff x="3524428" y="2429301"/>
            <a:chExt cx="1112293" cy="1112293"/>
          </a:xfrm>
        </p:grpSpPr>
        <p:sp>
          <p:nvSpPr>
            <p:cNvPr id="6" name="椭圆 5"/>
            <p:cNvSpPr/>
            <p:nvPr>
              <p:custDataLst>
                <p:tags r:id="rId29"/>
              </p:custDataLst>
            </p:nvPr>
          </p:nvSpPr>
          <p:spPr>
            <a:xfrm>
              <a:off x="3524428" y="2429301"/>
              <a:ext cx="1112293" cy="1112293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>
              <p:custDataLst>
                <p:tags r:id="rId30"/>
              </p:custDataLst>
            </p:nvPr>
          </p:nvSpPr>
          <p:spPr>
            <a:xfrm>
              <a:off x="3668907" y="2568084"/>
              <a:ext cx="825227" cy="82522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dirty="0"/>
            </a:p>
          </p:txBody>
        </p:sp>
        <p:sp>
          <p:nvSpPr>
            <p:cNvPr id="10" name="Freeform 74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3853548" y="2789583"/>
              <a:ext cx="454052" cy="402688"/>
            </a:xfrm>
            <a:custGeom>
              <a:avLst/>
              <a:gdLst>
                <a:gd name="T0" fmla="*/ 127 w 167"/>
                <a:gd name="T1" fmla="*/ 22 h 148"/>
                <a:gd name="T2" fmla="*/ 74 w 167"/>
                <a:gd name="T3" fmla="*/ 0 h 148"/>
                <a:gd name="T4" fmla="*/ 0 w 167"/>
                <a:gd name="T5" fmla="*/ 74 h 148"/>
                <a:gd name="T6" fmla="*/ 74 w 167"/>
                <a:gd name="T7" fmla="*/ 148 h 148"/>
                <a:gd name="T8" fmla="*/ 143 w 167"/>
                <a:gd name="T9" fmla="*/ 99 h 148"/>
                <a:gd name="T10" fmla="*/ 70 w 167"/>
                <a:gd name="T11" fmla="*/ 79 h 148"/>
                <a:gd name="T12" fmla="*/ 127 w 167"/>
                <a:gd name="T13" fmla="*/ 22 h 148"/>
                <a:gd name="T14" fmla="*/ 147 w 167"/>
                <a:gd name="T15" fmla="*/ 19 h 148"/>
                <a:gd name="T16" fmla="*/ 93 w 167"/>
                <a:gd name="T17" fmla="*/ 73 h 148"/>
                <a:gd name="T18" fmla="*/ 164 w 167"/>
                <a:gd name="T19" fmla="*/ 92 h 148"/>
                <a:gd name="T20" fmla="*/ 167 w 167"/>
                <a:gd name="T21" fmla="*/ 69 h 148"/>
                <a:gd name="T22" fmla="*/ 147 w 167"/>
                <a:gd name="T23" fmla="*/ 1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148">
                  <a:moveTo>
                    <a:pt x="127" y="22"/>
                  </a:moveTo>
                  <a:cubicBezTo>
                    <a:pt x="113" y="8"/>
                    <a:pt x="9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06" y="148"/>
                    <a:pt x="133" y="127"/>
                    <a:pt x="143" y="99"/>
                  </a:cubicBezTo>
                  <a:cubicBezTo>
                    <a:pt x="70" y="79"/>
                    <a:pt x="70" y="79"/>
                    <a:pt x="70" y="79"/>
                  </a:cubicBezTo>
                  <a:lnTo>
                    <a:pt x="127" y="22"/>
                  </a:lnTo>
                  <a:close/>
                  <a:moveTo>
                    <a:pt x="147" y="19"/>
                  </a:moveTo>
                  <a:cubicBezTo>
                    <a:pt x="93" y="73"/>
                    <a:pt x="93" y="73"/>
                    <a:pt x="93" y="73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6" y="85"/>
                    <a:pt x="167" y="77"/>
                    <a:pt x="167" y="69"/>
                  </a:cubicBezTo>
                  <a:cubicBezTo>
                    <a:pt x="167" y="50"/>
                    <a:pt x="160" y="32"/>
                    <a:pt x="147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1" name="组合 10"/>
          <p:cNvGrpSpPr/>
          <p:nvPr>
            <p:custDataLst>
              <p:tags r:id="rId32"/>
            </p:custDataLst>
          </p:nvPr>
        </p:nvGrpSpPr>
        <p:grpSpPr>
          <a:xfrm>
            <a:off x="4222574" y="2744864"/>
            <a:ext cx="1112293" cy="1112293"/>
            <a:chOff x="9977190" y="2429301"/>
            <a:chExt cx="1112293" cy="1112293"/>
          </a:xfrm>
        </p:grpSpPr>
        <p:sp>
          <p:nvSpPr>
            <p:cNvPr id="12" name="椭圆 11"/>
            <p:cNvSpPr/>
            <p:nvPr>
              <p:custDataLst>
                <p:tags r:id="rId33"/>
              </p:custDataLst>
            </p:nvPr>
          </p:nvSpPr>
          <p:spPr>
            <a:xfrm>
              <a:off x="9977190" y="2429301"/>
              <a:ext cx="1112293" cy="1112293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>
              <p:custDataLst>
                <p:tags r:id="rId34"/>
              </p:custDataLst>
            </p:nvPr>
          </p:nvSpPr>
          <p:spPr>
            <a:xfrm>
              <a:off x="10123237" y="2568084"/>
              <a:ext cx="825227" cy="82522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4" name="Freeform 68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10328735" y="2741467"/>
              <a:ext cx="470044" cy="470044"/>
            </a:xfrm>
            <a:custGeom>
              <a:avLst/>
              <a:gdLst>
                <a:gd name="T0" fmla="*/ 126 w 164"/>
                <a:gd name="T1" fmla="*/ 96 h 164"/>
                <a:gd name="T2" fmla="*/ 124 w 164"/>
                <a:gd name="T3" fmla="*/ 111 h 164"/>
                <a:gd name="T4" fmla="*/ 113 w 164"/>
                <a:gd name="T5" fmla="*/ 113 h 164"/>
                <a:gd name="T6" fmla="*/ 118 w 164"/>
                <a:gd name="T7" fmla="*/ 96 h 164"/>
                <a:gd name="T8" fmla="*/ 105 w 164"/>
                <a:gd name="T9" fmla="*/ 59 h 164"/>
                <a:gd name="T10" fmla="*/ 74 w 164"/>
                <a:gd name="T11" fmla="*/ 57 h 164"/>
                <a:gd name="T12" fmla="*/ 64 w 164"/>
                <a:gd name="T13" fmla="*/ 64 h 164"/>
                <a:gd name="T14" fmla="*/ 68 w 164"/>
                <a:gd name="T15" fmla="*/ 47 h 164"/>
                <a:gd name="T16" fmla="*/ 56 w 164"/>
                <a:gd name="T17" fmla="*/ 9 h 164"/>
                <a:gd name="T18" fmla="*/ 30 w 164"/>
                <a:gd name="T19" fmla="*/ 12 h 164"/>
                <a:gd name="T20" fmla="*/ 14 w 164"/>
                <a:gd name="T21" fmla="*/ 40 h 164"/>
                <a:gd name="T22" fmla="*/ 0 w 164"/>
                <a:gd name="T23" fmla="*/ 41 h 164"/>
                <a:gd name="T24" fmla="*/ 38 w 164"/>
                <a:gd name="T25" fmla="*/ 68 h 164"/>
                <a:gd name="T26" fmla="*/ 40 w 164"/>
                <a:gd name="T27" fmla="*/ 53 h 164"/>
                <a:gd name="T28" fmla="*/ 51 w 164"/>
                <a:gd name="T29" fmla="*/ 50 h 164"/>
                <a:gd name="T30" fmla="*/ 47 w 164"/>
                <a:gd name="T31" fmla="*/ 68 h 164"/>
                <a:gd name="T32" fmla="*/ 87 w 164"/>
                <a:gd name="T33" fmla="*/ 117 h 164"/>
                <a:gd name="T34" fmla="*/ 102 w 164"/>
                <a:gd name="T35" fmla="*/ 94 h 164"/>
                <a:gd name="T36" fmla="*/ 100 w 164"/>
                <a:gd name="T37" fmla="*/ 100 h 164"/>
                <a:gd name="T38" fmla="*/ 96 w 164"/>
                <a:gd name="T39" fmla="*/ 117 h 164"/>
                <a:gd name="T40" fmla="*/ 122 w 164"/>
                <a:gd name="T41" fmla="*/ 164 h 164"/>
                <a:gd name="T42" fmla="*/ 124 w 164"/>
                <a:gd name="T43" fmla="*/ 150 h 164"/>
                <a:gd name="T44" fmla="*/ 152 w 164"/>
                <a:gd name="T45" fmla="*/ 134 h 164"/>
                <a:gd name="T46" fmla="*/ 155 w 164"/>
                <a:gd name="T47" fmla="*/ 108 h 164"/>
                <a:gd name="T48" fmla="*/ 20 w 164"/>
                <a:gd name="T49" fmla="*/ 48 h 164"/>
                <a:gd name="T50" fmla="*/ 52 w 164"/>
                <a:gd name="T51" fmla="*/ 28 h 164"/>
                <a:gd name="T52" fmla="*/ 62 w 164"/>
                <a:gd name="T53" fmla="*/ 83 h 164"/>
                <a:gd name="T54" fmla="*/ 92 w 164"/>
                <a:gd name="T55" fmla="*/ 65 h 164"/>
                <a:gd name="T56" fmla="*/ 62 w 164"/>
                <a:gd name="T57" fmla="*/ 83 h 164"/>
                <a:gd name="T58" fmla="*/ 72 w 164"/>
                <a:gd name="T59" fmla="*/ 99 h 164"/>
                <a:gd name="T60" fmla="*/ 102 w 164"/>
                <a:gd name="T61" fmla="*/ 81 h 164"/>
                <a:gd name="T62" fmla="*/ 116 w 164"/>
                <a:gd name="T63" fmla="*/ 144 h 164"/>
                <a:gd name="T64" fmla="*/ 136 w 164"/>
                <a:gd name="T65" fmla="*/ 112 h 164"/>
                <a:gd name="T66" fmla="*/ 116 w 164"/>
                <a:gd name="T67" fmla="*/ 14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4" h="164">
                  <a:moveTo>
                    <a:pt x="155" y="108"/>
                  </a:moveTo>
                  <a:cubicBezTo>
                    <a:pt x="147" y="100"/>
                    <a:pt x="137" y="97"/>
                    <a:pt x="126" y="96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4" y="111"/>
                    <a:pt x="124" y="111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0"/>
                    <a:pt x="112" y="117"/>
                    <a:pt x="113" y="113"/>
                  </a:cubicBezTo>
                  <a:cubicBezTo>
                    <a:pt x="113" y="113"/>
                    <a:pt x="114" y="113"/>
                    <a:pt x="114" y="113"/>
                  </a:cubicBezTo>
                  <a:cubicBezTo>
                    <a:pt x="118" y="96"/>
                    <a:pt x="118" y="96"/>
                    <a:pt x="118" y="96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9" y="82"/>
                    <a:pt x="115" y="68"/>
                    <a:pt x="105" y="59"/>
                  </a:cubicBezTo>
                  <a:cubicBezTo>
                    <a:pt x="98" y="51"/>
                    <a:pt x="88" y="47"/>
                    <a:pt x="77" y="4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3" y="68"/>
                    <a:pt x="63" y="66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9" y="32"/>
                    <a:pt x="65" y="19"/>
                    <a:pt x="56" y="9"/>
                  </a:cubicBezTo>
                  <a:cubicBezTo>
                    <a:pt x="52" y="5"/>
                    <a:pt x="47" y="2"/>
                    <a:pt x="42" y="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7" y="13"/>
                    <a:pt x="40" y="1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37"/>
                    <a:pt x="12" y="34"/>
                    <a:pt x="12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7"/>
                    <a:pt x="5" y="52"/>
                    <a:pt x="9" y="56"/>
                  </a:cubicBezTo>
                  <a:cubicBezTo>
                    <a:pt x="17" y="63"/>
                    <a:pt x="27" y="67"/>
                    <a:pt x="38" y="68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0" y="53"/>
                    <a:pt x="40" y="53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3"/>
                    <a:pt x="52" y="47"/>
                    <a:pt x="51" y="50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45" y="82"/>
                    <a:pt x="49" y="96"/>
                    <a:pt x="59" y="105"/>
                  </a:cubicBezTo>
                  <a:cubicBezTo>
                    <a:pt x="66" y="113"/>
                    <a:pt x="76" y="117"/>
                    <a:pt x="87" y="117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1" y="96"/>
                    <a:pt x="101" y="98"/>
                    <a:pt x="100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5" y="131"/>
                    <a:pt x="98" y="145"/>
                    <a:pt x="108" y="154"/>
                  </a:cubicBezTo>
                  <a:cubicBezTo>
                    <a:pt x="112" y="159"/>
                    <a:pt x="117" y="162"/>
                    <a:pt x="122" y="164"/>
                  </a:cubicBezTo>
                  <a:cubicBezTo>
                    <a:pt x="134" y="152"/>
                    <a:pt x="134" y="152"/>
                    <a:pt x="134" y="152"/>
                  </a:cubicBezTo>
                  <a:cubicBezTo>
                    <a:pt x="130" y="152"/>
                    <a:pt x="127" y="151"/>
                    <a:pt x="124" y="150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1" y="127"/>
                    <a:pt x="152" y="130"/>
                    <a:pt x="152" y="134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2" y="117"/>
                    <a:pt x="159" y="112"/>
                    <a:pt x="155" y="108"/>
                  </a:cubicBezTo>
                  <a:close/>
                  <a:moveTo>
                    <a:pt x="28" y="52"/>
                  </a:moveTo>
                  <a:cubicBezTo>
                    <a:pt x="25" y="51"/>
                    <a:pt x="22" y="50"/>
                    <a:pt x="20" y="4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22"/>
                    <a:pt x="51" y="25"/>
                    <a:pt x="52" y="28"/>
                  </a:cubicBezTo>
                  <a:lnTo>
                    <a:pt x="28" y="52"/>
                  </a:lnTo>
                  <a:close/>
                  <a:moveTo>
                    <a:pt x="62" y="83"/>
                  </a:moveTo>
                  <a:cubicBezTo>
                    <a:pt x="83" y="61"/>
                    <a:pt x="83" y="61"/>
                    <a:pt x="83" y="61"/>
                  </a:cubicBezTo>
                  <a:cubicBezTo>
                    <a:pt x="86" y="62"/>
                    <a:pt x="90" y="63"/>
                    <a:pt x="92" y="65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3" y="89"/>
                    <a:pt x="62" y="86"/>
                    <a:pt x="62" y="83"/>
                  </a:cubicBezTo>
                  <a:close/>
                  <a:moveTo>
                    <a:pt x="81" y="102"/>
                  </a:moveTo>
                  <a:cubicBezTo>
                    <a:pt x="77" y="102"/>
                    <a:pt x="74" y="101"/>
                    <a:pt x="72" y="99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1" y="74"/>
                    <a:pt x="102" y="77"/>
                    <a:pt x="102" y="81"/>
                  </a:cubicBezTo>
                  <a:lnTo>
                    <a:pt x="81" y="102"/>
                  </a:lnTo>
                  <a:close/>
                  <a:moveTo>
                    <a:pt x="116" y="144"/>
                  </a:moveTo>
                  <a:cubicBezTo>
                    <a:pt x="114" y="142"/>
                    <a:pt x="113" y="139"/>
                    <a:pt x="112" y="136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9" y="113"/>
                    <a:pt x="142" y="114"/>
                    <a:pt x="144" y="116"/>
                  </a:cubicBezTo>
                  <a:lnTo>
                    <a:pt x="116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sp>
        <p:nvSpPr>
          <p:cNvPr id="15" name="文本框 14"/>
          <p:cNvSpPr txBox="1"/>
          <p:nvPr>
            <p:custDataLst>
              <p:tags r:id="rId36"/>
            </p:custDataLst>
          </p:nvPr>
        </p:nvSpPr>
        <p:spPr>
          <a:xfrm>
            <a:off x="6753225" y="1847850"/>
            <a:ext cx="1870710" cy="707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50000"/>
              </a:lnSpc>
            </a:pP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</a:t>
            </a:r>
            <a:r>
              <a:rPr kumimoji="1" lang="en-US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客户端发送文件</a:t>
            </a:r>
            <a:endParaRPr kumimoji="1" sz="16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37"/>
            </p:custDataLst>
          </p:nvPr>
        </p:nvSpPr>
        <p:spPr>
          <a:xfrm>
            <a:off x="3759835" y="1847850"/>
            <a:ext cx="2267585" cy="75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50000"/>
              </a:lnSpc>
            </a:pP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r>
              <a:rPr kumimoji="1" lang="en-US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sz="1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客户端的连接与断开</a:t>
            </a:r>
            <a:endParaRPr kumimoji="1" sz="16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121" name="组合 12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122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146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124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192" name="组合 191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93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2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204" name="直线连接符 203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连接符 204"/>
          <p:cNvCxnSpPr/>
          <p:nvPr>
            <p:custDataLst>
              <p:tags r:id="rId2"/>
            </p:custDataLst>
          </p:nvPr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4984" y="69743"/>
            <a:ext cx="2754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部分代码</a:t>
            </a: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>
            <p:custDataLst>
              <p:tags r:id="rId3"/>
            </p:custDataLst>
          </p:nvPr>
        </p:nvSpPr>
        <p:spPr>
          <a:xfrm>
            <a:off x="1698625" y="5476240"/>
            <a:ext cx="21799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私聊部分代码展示</a:t>
            </a:r>
            <a:r>
              <a:rPr kumimoji="1" lang="zh-CN" altLang="en-US" sz="1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盘读取部分代码展示</a:t>
            </a:r>
            <a:endParaRPr kumimoji="1" lang="zh-CN" altLang="en-US" sz="1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7437755" y="5474970"/>
            <a:ext cx="2730500" cy="579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kumimoji="1"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  <a:r>
              <a:rPr kumimoji="1"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美化部分代码展示</a:t>
            </a:r>
            <a:endParaRPr kumimoji="1"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2243ec35ab352c1eeeeb03e095844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" y="1020445"/>
            <a:ext cx="6134100" cy="4292600"/>
          </a:xfrm>
          <a:prstGeom prst="rect">
            <a:avLst/>
          </a:prstGeom>
        </p:spPr>
      </p:pic>
      <p:pic>
        <p:nvPicPr>
          <p:cNvPr id="4" name="图片 3" descr="78f2a4e4d7c0a76ad12b3e18c42f3d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015" y="1020445"/>
            <a:ext cx="5561330" cy="429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100" grpId="0"/>
      <p:bldP spid="100" grpId="1"/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5378234" y="378785"/>
            <a:ext cx="5132460" cy="5824104"/>
            <a:chOff x="3086100" y="1625625"/>
            <a:chExt cx="2968625" cy="3368675"/>
          </a:xfrm>
          <a:solidFill>
            <a:srgbClr val="09234F">
              <a:alpha val="5000"/>
            </a:srgbClr>
          </a:solidFill>
        </p:grpSpPr>
        <p:sp>
          <p:nvSpPr>
            <p:cNvPr id="96" name="Freeform 5"/>
            <p:cNvSpPr>
              <a:spLocks noEditPoints="1"/>
            </p:cNvSpPr>
            <p:nvPr/>
          </p:nvSpPr>
          <p:spPr bwMode="auto">
            <a:xfrm>
              <a:off x="3086100" y="1625625"/>
              <a:ext cx="2968625" cy="3368675"/>
            </a:xfrm>
            <a:custGeom>
              <a:avLst/>
              <a:gdLst>
                <a:gd name="T0" fmla="*/ 696 w 979"/>
                <a:gd name="T1" fmla="*/ 849 h 1108"/>
                <a:gd name="T2" fmla="*/ 595 w 979"/>
                <a:gd name="T3" fmla="*/ 806 h 1108"/>
                <a:gd name="T4" fmla="*/ 593 w 979"/>
                <a:gd name="T5" fmla="*/ 726 h 1108"/>
                <a:gd name="T6" fmla="*/ 369 w 979"/>
                <a:gd name="T7" fmla="*/ 656 h 1108"/>
                <a:gd name="T8" fmla="*/ 388 w 979"/>
                <a:gd name="T9" fmla="*/ 705 h 1108"/>
                <a:gd name="T10" fmla="*/ 428 w 979"/>
                <a:gd name="T11" fmla="*/ 574 h 1108"/>
                <a:gd name="T12" fmla="*/ 388 w 979"/>
                <a:gd name="T13" fmla="*/ 617 h 1108"/>
                <a:gd name="T14" fmla="*/ 686 w 979"/>
                <a:gd name="T15" fmla="*/ 474 h 1108"/>
                <a:gd name="T16" fmla="*/ 798 w 979"/>
                <a:gd name="T17" fmla="*/ 441 h 1108"/>
                <a:gd name="T18" fmla="*/ 793 w 979"/>
                <a:gd name="T19" fmla="*/ 423 h 1108"/>
                <a:gd name="T20" fmla="*/ 392 w 979"/>
                <a:gd name="T21" fmla="*/ 345 h 1108"/>
                <a:gd name="T22" fmla="*/ 329 w 979"/>
                <a:gd name="T23" fmla="*/ 333 h 1108"/>
                <a:gd name="T24" fmla="*/ 454 w 979"/>
                <a:gd name="T25" fmla="*/ 330 h 1108"/>
                <a:gd name="T26" fmla="*/ 460 w 979"/>
                <a:gd name="T27" fmla="*/ 238 h 1108"/>
                <a:gd name="T28" fmla="*/ 539 w 979"/>
                <a:gd name="T29" fmla="*/ 237 h 1108"/>
                <a:gd name="T30" fmla="*/ 140 w 979"/>
                <a:gd name="T31" fmla="*/ 535 h 1108"/>
                <a:gd name="T32" fmla="*/ 229 w 979"/>
                <a:gd name="T33" fmla="*/ 230 h 1108"/>
                <a:gd name="T34" fmla="*/ 309 w 979"/>
                <a:gd name="T35" fmla="*/ 238 h 1108"/>
                <a:gd name="T36" fmla="*/ 330 w 979"/>
                <a:gd name="T37" fmla="*/ 260 h 1108"/>
                <a:gd name="T38" fmla="*/ 340 w 979"/>
                <a:gd name="T39" fmla="*/ 339 h 1108"/>
                <a:gd name="T40" fmla="*/ 860 w 979"/>
                <a:gd name="T41" fmla="*/ 290 h 1108"/>
                <a:gd name="T42" fmla="*/ 924 w 979"/>
                <a:gd name="T43" fmla="*/ 312 h 1108"/>
                <a:gd name="T44" fmla="*/ 752 w 979"/>
                <a:gd name="T45" fmla="*/ 195 h 1108"/>
                <a:gd name="T46" fmla="*/ 552 w 979"/>
                <a:gd name="T47" fmla="*/ 177 h 1108"/>
                <a:gd name="T48" fmla="*/ 418 w 979"/>
                <a:gd name="T49" fmla="*/ 123 h 1108"/>
                <a:gd name="T50" fmla="*/ 715 w 979"/>
                <a:gd name="T51" fmla="*/ 162 h 1108"/>
                <a:gd name="T52" fmla="*/ 331 w 979"/>
                <a:gd name="T53" fmla="*/ 109 h 1108"/>
                <a:gd name="T54" fmla="*/ 393 w 979"/>
                <a:gd name="T55" fmla="*/ 90 h 1108"/>
                <a:gd name="T56" fmla="*/ 373 w 979"/>
                <a:gd name="T57" fmla="*/ 86 h 1108"/>
                <a:gd name="T58" fmla="*/ 309 w 979"/>
                <a:gd name="T59" fmla="*/ 28 h 1108"/>
                <a:gd name="T60" fmla="*/ 254 w 979"/>
                <a:gd name="T61" fmla="*/ 74 h 1108"/>
                <a:gd name="T62" fmla="*/ 217 w 979"/>
                <a:gd name="T63" fmla="*/ 131 h 1108"/>
                <a:gd name="T64" fmla="*/ 128 w 979"/>
                <a:gd name="T65" fmla="*/ 162 h 1108"/>
                <a:gd name="T66" fmla="*/ 128 w 979"/>
                <a:gd name="T67" fmla="*/ 574 h 1108"/>
                <a:gd name="T68" fmla="*/ 364 w 979"/>
                <a:gd name="T69" fmla="*/ 617 h 1108"/>
                <a:gd name="T70" fmla="*/ 283 w 979"/>
                <a:gd name="T71" fmla="*/ 705 h 1108"/>
                <a:gd name="T72" fmla="*/ 3 w 979"/>
                <a:gd name="T73" fmla="*/ 1085 h 1108"/>
                <a:gd name="T74" fmla="*/ 823 w 979"/>
                <a:gd name="T75" fmla="*/ 999 h 1108"/>
                <a:gd name="T76" fmla="*/ 792 w 979"/>
                <a:gd name="T77" fmla="*/ 805 h 1108"/>
                <a:gd name="T78" fmla="*/ 847 w 979"/>
                <a:gd name="T79" fmla="*/ 641 h 1108"/>
                <a:gd name="T80" fmla="*/ 920 w 979"/>
                <a:gd name="T81" fmla="*/ 353 h 1108"/>
                <a:gd name="T82" fmla="*/ 749 w 979"/>
                <a:gd name="T83" fmla="*/ 536 h 1108"/>
                <a:gd name="T84" fmla="*/ 826 w 979"/>
                <a:gd name="T85" fmla="*/ 457 h 1108"/>
                <a:gd name="T86" fmla="*/ 751 w 979"/>
                <a:gd name="T87" fmla="*/ 237 h 1108"/>
                <a:gd name="T88" fmla="*/ 686 w 979"/>
                <a:gd name="T89" fmla="*/ 380 h 1108"/>
                <a:gd name="T90" fmla="*/ 736 w 979"/>
                <a:gd name="T91" fmla="*/ 612 h 1108"/>
                <a:gd name="T92" fmla="*/ 501 w 979"/>
                <a:gd name="T93" fmla="*/ 703 h 1108"/>
                <a:gd name="T94" fmla="*/ 466 w 979"/>
                <a:gd name="T95" fmla="*/ 639 h 1108"/>
                <a:gd name="T96" fmla="*/ 449 w 979"/>
                <a:gd name="T97" fmla="*/ 535 h 1108"/>
                <a:gd name="T98" fmla="*/ 432 w 979"/>
                <a:gd name="T99" fmla="*/ 341 h 1108"/>
                <a:gd name="T100" fmla="*/ 495 w 979"/>
                <a:gd name="T101" fmla="*/ 307 h 1108"/>
                <a:gd name="T102" fmla="*/ 471 w 979"/>
                <a:gd name="T103" fmla="*/ 231 h 1108"/>
                <a:gd name="T104" fmla="*/ 482 w 979"/>
                <a:gd name="T105" fmla="*/ 203 h 1108"/>
                <a:gd name="T106" fmla="*/ 746 w 979"/>
                <a:gd name="T107" fmla="*/ 224 h 1108"/>
                <a:gd name="T108" fmla="*/ 808 w 979"/>
                <a:gd name="T109" fmla="*/ 280 h 1108"/>
                <a:gd name="T110" fmla="*/ 856 w 979"/>
                <a:gd name="T111" fmla="*/ 307 h 1108"/>
                <a:gd name="T112" fmla="*/ 911 w 979"/>
                <a:gd name="T113" fmla="*/ 201 h 1108"/>
                <a:gd name="T114" fmla="*/ 946 w 979"/>
                <a:gd name="T115" fmla="*/ 319 h 1108"/>
                <a:gd name="T116" fmla="*/ 960 w 979"/>
                <a:gd name="T117" fmla="*/ 162 h 1108"/>
                <a:gd name="T118" fmla="*/ 696 w 979"/>
                <a:gd name="T119" fmla="*/ 162 h 1108"/>
                <a:gd name="T120" fmla="*/ 403 w 979"/>
                <a:gd name="T121" fmla="*/ 8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9" h="1108">
                  <a:moveTo>
                    <a:pt x="696" y="849"/>
                  </a:moveTo>
                  <a:cubicBezTo>
                    <a:pt x="696" y="848"/>
                    <a:pt x="696" y="848"/>
                    <a:pt x="696" y="848"/>
                  </a:cubicBezTo>
                  <a:cubicBezTo>
                    <a:pt x="726" y="844"/>
                    <a:pt x="726" y="844"/>
                    <a:pt x="726" y="844"/>
                  </a:cubicBezTo>
                  <a:cubicBezTo>
                    <a:pt x="747" y="990"/>
                    <a:pt x="747" y="990"/>
                    <a:pt x="747" y="990"/>
                  </a:cubicBezTo>
                  <a:cubicBezTo>
                    <a:pt x="726" y="988"/>
                    <a:pt x="704" y="986"/>
                    <a:pt x="680" y="985"/>
                  </a:cubicBezTo>
                  <a:cubicBezTo>
                    <a:pt x="672" y="944"/>
                    <a:pt x="672" y="944"/>
                    <a:pt x="672" y="944"/>
                  </a:cubicBezTo>
                  <a:cubicBezTo>
                    <a:pt x="696" y="848"/>
                    <a:pt x="696" y="848"/>
                    <a:pt x="696" y="848"/>
                  </a:cubicBezTo>
                  <a:cubicBezTo>
                    <a:pt x="696" y="849"/>
                    <a:pt x="696" y="849"/>
                    <a:pt x="696" y="849"/>
                  </a:cubicBezTo>
                  <a:moveTo>
                    <a:pt x="337" y="949"/>
                  </a:moveTo>
                  <a:cubicBezTo>
                    <a:pt x="305" y="856"/>
                    <a:pt x="305" y="856"/>
                    <a:pt x="305" y="856"/>
                  </a:cubicBezTo>
                  <a:cubicBezTo>
                    <a:pt x="258" y="842"/>
                    <a:pt x="258" y="842"/>
                    <a:pt x="258" y="842"/>
                  </a:cubicBezTo>
                  <a:cubicBezTo>
                    <a:pt x="336" y="818"/>
                    <a:pt x="336" y="818"/>
                    <a:pt x="336" y="818"/>
                  </a:cubicBezTo>
                  <a:cubicBezTo>
                    <a:pt x="366" y="918"/>
                    <a:pt x="366" y="918"/>
                    <a:pt x="366" y="918"/>
                  </a:cubicBezTo>
                  <a:cubicBezTo>
                    <a:pt x="552" y="890"/>
                    <a:pt x="552" y="890"/>
                    <a:pt x="552" y="890"/>
                  </a:cubicBezTo>
                  <a:cubicBezTo>
                    <a:pt x="337" y="949"/>
                    <a:pt x="337" y="949"/>
                    <a:pt x="337" y="949"/>
                  </a:cubicBezTo>
                  <a:moveTo>
                    <a:pt x="595" y="806"/>
                  </a:moveTo>
                  <a:cubicBezTo>
                    <a:pt x="685" y="771"/>
                    <a:pt x="685" y="771"/>
                    <a:pt x="685" y="771"/>
                  </a:cubicBezTo>
                  <a:cubicBezTo>
                    <a:pt x="736" y="796"/>
                    <a:pt x="736" y="796"/>
                    <a:pt x="736" y="796"/>
                  </a:cubicBezTo>
                  <a:cubicBezTo>
                    <a:pt x="685" y="787"/>
                    <a:pt x="685" y="787"/>
                    <a:pt x="685" y="787"/>
                  </a:cubicBezTo>
                  <a:cubicBezTo>
                    <a:pt x="592" y="821"/>
                    <a:pt x="592" y="821"/>
                    <a:pt x="592" y="821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95" y="806"/>
                    <a:pt x="595" y="806"/>
                    <a:pt x="595" y="806"/>
                  </a:cubicBezTo>
                  <a:moveTo>
                    <a:pt x="574" y="745"/>
                  </a:moveTo>
                  <a:cubicBezTo>
                    <a:pt x="593" y="726"/>
                    <a:pt x="593" y="726"/>
                    <a:pt x="593" y="726"/>
                  </a:cubicBezTo>
                  <a:cubicBezTo>
                    <a:pt x="671" y="702"/>
                    <a:pt x="671" y="702"/>
                    <a:pt x="671" y="702"/>
                  </a:cubicBezTo>
                  <a:cubicBezTo>
                    <a:pt x="750" y="727"/>
                    <a:pt x="750" y="727"/>
                    <a:pt x="750" y="727"/>
                  </a:cubicBezTo>
                  <a:cubicBezTo>
                    <a:pt x="736" y="739"/>
                    <a:pt x="736" y="739"/>
                    <a:pt x="736" y="739"/>
                  </a:cubicBezTo>
                  <a:cubicBezTo>
                    <a:pt x="664" y="726"/>
                    <a:pt x="664" y="726"/>
                    <a:pt x="664" y="726"/>
                  </a:cubicBezTo>
                  <a:cubicBezTo>
                    <a:pt x="574" y="745"/>
                    <a:pt x="574" y="745"/>
                    <a:pt x="574" y="745"/>
                  </a:cubicBezTo>
                  <a:moveTo>
                    <a:pt x="323" y="705"/>
                  </a:moveTo>
                  <a:cubicBezTo>
                    <a:pt x="323" y="656"/>
                    <a:pt x="323" y="656"/>
                    <a:pt x="323" y="656"/>
                  </a:cubicBezTo>
                  <a:cubicBezTo>
                    <a:pt x="369" y="656"/>
                    <a:pt x="369" y="656"/>
                    <a:pt x="369" y="656"/>
                  </a:cubicBezTo>
                  <a:cubicBezTo>
                    <a:pt x="369" y="705"/>
                    <a:pt x="369" y="705"/>
                    <a:pt x="369" y="705"/>
                  </a:cubicBezTo>
                  <a:cubicBezTo>
                    <a:pt x="323" y="705"/>
                    <a:pt x="323" y="705"/>
                    <a:pt x="323" y="705"/>
                  </a:cubicBezTo>
                  <a:moveTo>
                    <a:pt x="303" y="705"/>
                  </a:moveTo>
                  <a:cubicBezTo>
                    <a:pt x="303" y="655"/>
                    <a:pt x="303" y="655"/>
                    <a:pt x="303" y="655"/>
                  </a:cubicBezTo>
                  <a:cubicBezTo>
                    <a:pt x="312" y="655"/>
                    <a:pt x="312" y="655"/>
                    <a:pt x="312" y="655"/>
                  </a:cubicBezTo>
                  <a:cubicBezTo>
                    <a:pt x="312" y="705"/>
                    <a:pt x="312" y="705"/>
                    <a:pt x="312" y="705"/>
                  </a:cubicBezTo>
                  <a:cubicBezTo>
                    <a:pt x="303" y="705"/>
                    <a:pt x="303" y="705"/>
                    <a:pt x="303" y="705"/>
                  </a:cubicBezTo>
                  <a:moveTo>
                    <a:pt x="388" y="705"/>
                  </a:moveTo>
                  <a:cubicBezTo>
                    <a:pt x="388" y="650"/>
                    <a:pt x="388" y="650"/>
                    <a:pt x="388" y="650"/>
                  </a:cubicBezTo>
                  <a:cubicBezTo>
                    <a:pt x="388" y="650"/>
                    <a:pt x="388" y="650"/>
                    <a:pt x="388" y="650"/>
                  </a:cubicBezTo>
                  <a:cubicBezTo>
                    <a:pt x="397" y="659"/>
                    <a:pt x="397" y="659"/>
                    <a:pt x="397" y="659"/>
                  </a:cubicBezTo>
                  <a:cubicBezTo>
                    <a:pt x="397" y="705"/>
                    <a:pt x="397" y="705"/>
                    <a:pt x="397" y="705"/>
                  </a:cubicBezTo>
                  <a:cubicBezTo>
                    <a:pt x="388" y="705"/>
                    <a:pt x="388" y="705"/>
                    <a:pt x="388" y="705"/>
                  </a:cubicBezTo>
                  <a:moveTo>
                    <a:pt x="409" y="617"/>
                  </a:moveTo>
                  <a:cubicBezTo>
                    <a:pt x="409" y="574"/>
                    <a:pt x="409" y="574"/>
                    <a:pt x="409" y="574"/>
                  </a:cubicBezTo>
                  <a:cubicBezTo>
                    <a:pt x="428" y="574"/>
                    <a:pt x="428" y="574"/>
                    <a:pt x="428" y="574"/>
                  </a:cubicBezTo>
                  <a:cubicBezTo>
                    <a:pt x="428" y="617"/>
                    <a:pt x="428" y="617"/>
                    <a:pt x="428" y="617"/>
                  </a:cubicBezTo>
                  <a:cubicBezTo>
                    <a:pt x="409" y="617"/>
                    <a:pt x="409" y="617"/>
                    <a:pt x="409" y="617"/>
                  </a:cubicBezTo>
                  <a:moveTo>
                    <a:pt x="388" y="617"/>
                  </a:moveTo>
                  <a:cubicBezTo>
                    <a:pt x="388" y="568"/>
                    <a:pt x="388" y="568"/>
                    <a:pt x="388" y="568"/>
                  </a:cubicBezTo>
                  <a:cubicBezTo>
                    <a:pt x="388" y="568"/>
                    <a:pt x="388" y="568"/>
                    <a:pt x="388" y="568"/>
                  </a:cubicBezTo>
                  <a:cubicBezTo>
                    <a:pt x="397" y="577"/>
                    <a:pt x="397" y="577"/>
                    <a:pt x="397" y="577"/>
                  </a:cubicBezTo>
                  <a:cubicBezTo>
                    <a:pt x="397" y="617"/>
                    <a:pt x="397" y="617"/>
                    <a:pt x="397" y="617"/>
                  </a:cubicBezTo>
                  <a:cubicBezTo>
                    <a:pt x="388" y="617"/>
                    <a:pt x="388" y="617"/>
                    <a:pt x="388" y="617"/>
                  </a:cubicBezTo>
                  <a:moveTo>
                    <a:pt x="447" y="626"/>
                  </a:moveTo>
                  <a:cubicBezTo>
                    <a:pt x="438" y="620"/>
                    <a:pt x="438" y="620"/>
                    <a:pt x="438" y="620"/>
                  </a:cubicBezTo>
                  <a:cubicBezTo>
                    <a:pt x="438" y="560"/>
                    <a:pt x="438" y="560"/>
                    <a:pt x="438" y="560"/>
                  </a:cubicBezTo>
                  <a:cubicBezTo>
                    <a:pt x="447" y="554"/>
                    <a:pt x="447" y="554"/>
                    <a:pt x="447" y="554"/>
                  </a:cubicBezTo>
                  <a:cubicBezTo>
                    <a:pt x="447" y="626"/>
                    <a:pt x="447" y="626"/>
                    <a:pt x="447" y="626"/>
                  </a:cubicBezTo>
                  <a:moveTo>
                    <a:pt x="726" y="573"/>
                  </a:moveTo>
                  <a:cubicBezTo>
                    <a:pt x="686" y="523"/>
                    <a:pt x="686" y="523"/>
                    <a:pt x="686" y="523"/>
                  </a:cubicBezTo>
                  <a:cubicBezTo>
                    <a:pt x="686" y="474"/>
                    <a:pt x="686" y="474"/>
                    <a:pt x="686" y="474"/>
                  </a:cubicBezTo>
                  <a:cubicBezTo>
                    <a:pt x="692" y="475"/>
                    <a:pt x="692" y="475"/>
                    <a:pt x="692" y="475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26" y="573"/>
                    <a:pt x="726" y="573"/>
                    <a:pt x="726" y="573"/>
                  </a:cubicBezTo>
                  <a:moveTo>
                    <a:pt x="798" y="441"/>
                  </a:moveTo>
                  <a:cubicBezTo>
                    <a:pt x="798" y="426"/>
                    <a:pt x="798" y="426"/>
                    <a:pt x="798" y="426"/>
                  </a:cubicBezTo>
                  <a:cubicBezTo>
                    <a:pt x="821" y="415"/>
                    <a:pt x="821" y="415"/>
                    <a:pt x="821" y="415"/>
                  </a:cubicBezTo>
                  <a:cubicBezTo>
                    <a:pt x="809" y="441"/>
                    <a:pt x="809" y="441"/>
                    <a:pt x="809" y="441"/>
                  </a:cubicBezTo>
                  <a:cubicBezTo>
                    <a:pt x="798" y="441"/>
                    <a:pt x="798" y="441"/>
                    <a:pt x="798" y="441"/>
                  </a:cubicBezTo>
                  <a:moveTo>
                    <a:pt x="787" y="405"/>
                  </a:moveTo>
                  <a:cubicBezTo>
                    <a:pt x="787" y="387"/>
                    <a:pt x="787" y="387"/>
                    <a:pt x="787" y="387"/>
                  </a:cubicBezTo>
                  <a:cubicBezTo>
                    <a:pt x="791" y="387"/>
                    <a:pt x="791" y="387"/>
                    <a:pt x="791" y="387"/>
                  </a:cubicBezTo>
                  <a:cubicBezTo>
                    <a:pt x="791" y="366"/>
                    <a:pt x="791" y="366"/>
                    <a:pt x="791" y="366"/>
                  </a:cubicBezTo>
                  <a:cubicBezTo>
                    <a:pt x="798" y="366"/>
                    <a:pt x="798" y="366"/>
                    <a:pt x="798" y="366"/>
                  </a:cubicBezTo>
                  <a:cubicBezTo>
                    <a:pt x="815" y="382"/>
                    <a:pt x="815" y="382"/>
                    <a:pt x="815" y="382"/>
                  </a:cubicBezTo>
                  <a:cubicBezTo>
                    <a:pt x="811" y="410"/>
                    <a:pt x="811" y="410"/>
                    <a:pt x="811" y="410"/>
                  </a:cubicBezTo>
                  <a:cubicBezTo>
                    <a:pt x="793" y="423"/>
                    <a:pt x="793" y="423"/>
                    <a:pt x="793" y="423"/>
                  </a:cubicBezTo>
                  <a:cubicBezTo>
                    <a:pt x="787" y="423"/>
                    <a:pt x="787" y="423"/>
                    <a:pt x="787" y="423"/>
                  </a:cubicBezTo>
                  <a:cubicBezTo>
                    <a:pt x="787" y="409"/>
                    <a:pt x="787" y="409"/>
                    <a:pt x="787" y="409"/>
                  </a:cubicBezTo>
                  <a:cubicBezTo>
                    <a:pt x="796" y="409"/>
                    <a:pt x="796" y="409"/>
                    <a:pt x="796" y="409"/>
                  </a:cubicBezTo>
                  <a:cubicBezTo>
                    <a:pt x="796" y="405"/>
                    <a:pt x="796" y="405"/>
                    <a:pt x="796" y="405"/>
                  </a:cubicBezTo>
                  <a:cubicBezTo>
                    <a:pt x="787" y="405"/>
                    <a:pt x="787" y="405"/>
                    <a:pt x="787" y="405"/>
                  </a:cubicBezTo>
                  <a:moveTo>
                    <a:pt x="388" y="536"/>
                  </a:moveTo>
                  <a:cubicBezTo>
                    <a:pt x="388" y="345"/>
                    <a:pt x="388" y="345"/>
                    <a:pt x="388" y="345"/>
                  </a:cubicBezTo>
                  <a:cubicBezTo>
                    <a:pt x="392" y="345"/>
                    <a:pt x="392" y="345"/>
                    <a:pt x="392" y="345"/>
                  </a:cubicBezTo>
                  <a:cubicBezTo>
                    <a:pt x="392" y="274"/>
                    <a:pt x="392" y="274"/>
                    <a:pt x="392" y="274"/>
                  </a:cubicBezTo>
                  <a:cubicBezTo>
                    <a:pt x="394" y="274"/>
                    <a:pt x="395" y="274"/>
                    <a:pt x="397" y="273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536"/>
                    <a:pt x="397" y="536"/>
                    <a:pt x="397" y="536"/>
                  </a:cubicBezTo>
                  <a:cubicBezTo>
                    <a:pt x="388" y="536"/>
                    <a:pt x="388" y="536"/>
                    <a:pt x="388" y="536"/>
                  </a:cubicBezTo>
                  <a:moveTo>
                    <a:pt x="334" y="334"/>
                  </a:moveTo>
                  <a:cubicBezTo>
                    <a:pt x="329" y="333"/>
                    <a:pt x="329" y="333"/>
                    <a:pt x="329" y="333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7" y="269"/>
                    <a:pt x="359" y="269"/>
                    <a:pt x="361" y="270"/>
                  </a:cubicBezTo>
                  <a:cubicBezTo>
                    <a:pt x="334" y="334"/>
                    <a:pt x="334" y="334"/>
                    <a:pt x="334" y="334"/>
                  </a:cubicBezTo>
                  <a:moveTo>
                    <a:pt x="454" y="330"/>
                  </a:moveTo>
                  <a:cubicBezTo>
                    <a:pt x="428" y="265"/>
                    <a:pt x="428" y="265"/>
                    <a:pt x="428" y="265"/>
                  </a:cubicBezTo>
                  <a:cubicBezTo>
                    <a:pt x="434" y="261"/>
                    <a:pt x="434" y="261"/>
                    <a:pt x="434" y="261"/>
                  </a:cubicBezTo>
                  <a:cubicBezTo>
                    <a:pt x="457" y="329"/>
                    <a:pt x="457" y="329"/>
                    <a:pt x="457" y="329"/>
                  </a:cubicBezTo>
                  <a:cubicBezTo>
                    <a:pt x="454" y="330"/>
                    <a:pt x="454" y="330"/>
                    <a:pt x="454" y="330"/>
                  </a:cubicBezTo>
                  <a:moveTo>
                    <a:pt x="278" y="300"/>
                  </a:moveTo>
                  <a:cubicBezTo>
                    <a:pt x="276" y="298"/>
                    <a:pt x="276" y="298"/>
                    <a:pt x="276" y="298"/>
                  </a:cubicBezTo>
                  <a:cubicBezTo>
                    <a:pt x="325" y="249"/>
                    <a:pt x="325" y="249"/>
                    <a:pt x="325" y="249"/>
                  </a:cubicBezTo>
                  <a:cubicBezTo>
                    <a:pt x="326" y="251"/>
                    <a:pt x="328" y="252"/>
                    <a:pt x="330" y="253"/>
                  </a:cubicBezTo>
                  <a:cubicBezTo>
                    <a:pt x="278" y="300"/>
                    <a:pt x="278" y="300"/>
                    <a:pt x="278" y="300"/>
                  </a:cubicBezTo>
                  <a:moveTo>
                    <a:pt x="506" y="292"/>
                  </a:moveTo>
                  <a:cubicBezTo>
                    <a:pt x="457" y="242"/>
                    <a:pt x="457" y="242"/>
                    <a:pt x="457" y="242"/>
                  </a:cubicBezTo>
                  <a:cubicBezTo>
                    <a:pt x="458" y="241"/>
                    <a:pt x="459" y="240"/>
                    <a:pt x="460" y="238"/>
                  </a:cubicBezTo>
                  <a:cubicBezTo>
                    <a:pt x="510" y="289"/>
                    <a:pt x="510" y="289"/>
                    <a:pt x="510" y="289"/>
                  </a:cubicBezTo>
                  <a:cubicBezTo>
                    <a:pt x="506" y="292"/>
                    <a:pt x="506" y="292"/>
                    <a:pt x="506" y="292"/>
                  </a:cubicBezTo>
                  <a:moveTo>
                    <a:pt x="243" y="251"/>
                  </a:moveTo>
                  <a:cubicBezTo>
                    <a:pt x="241" y="247"/>
                    <a:pt x="241" y="247"/>
                    <a:pt x="241" y="247"/>
                  </a:cubicBezTo>
                  <a:cubicBezTo>
                    <a:pt x="300" y="223"/>
                    <a:pt x="300" y="223"/>
                    <a:pt x="300" y="223"/>
                  </a:cubicBezTo>
                  <a:cubicBezTo>
                    <a:pt x="301" y="224"/>
                    <a:pt x="301" y="225"/>
                    <a:pt x="302" y="227"/>
                  </a:cubicBezTo>
                  <a:cubicBezTo>
                    <a:pt x="243" y="251"/>
                    <a:pt x="243" y="251"/>
                    <a:pt x="243" y="251"/>
                  </a:cubicBezTo>
                  <a:moveTo>
                    <a:pt x="539" y="237"/>
                  </a:moveTo>
                  <a:cubicBezTo>
                    <a:pt x="475" y="210"/>
                    <a:pt x="475" y="210"/>
                    <a:pt x="475" y="210"/>
                  </a:cubicBezTo>
                  <a:cubicBezTo>
                    <a:pt x="476" y="209"/>
                    <a:pt x="476" y="207"/>
                    <a:pt x="476" y="206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39" y="237"/>
                    <a:pt x="539" y="237"/>
                    <a:pt x="539" y="237"/>
                  </a:cubicBezTo>
                  <a:moveTo>
                    <a:pt x="128" y="535"/>
                  </a:moveTo>
                  <a:cubicBezTo>
                    <a:pt x="128" y="201"/>
                    <a:pt x="128" y="201"/>
                    <a:pt x="128" y="201"/>
                  </a:cubicBezTo>
                  <a:cubicBezTo>
                    <a:pt x="140" y="201"/>
                    <a:pt x="140" y="201"/>
                    <a:pt x="140" y="201"/>
                  </a:cubicBezTo>
                  <a:cubicBezTo>
                    <a:pt x="140" y="535"/>
                    <a:pt x="140" y="535"/>
                    <a:pt x="140" y="535"/>
                  </a:cubicBezTo>
                  <a:cubicBezTo>
                    <a:pt x="128" y="535"/>
                    <a:pt x="128" y="535"/>
                    <a:pt x="128" y="535"/>
                  </a:cubicBezTo>
                  <a:moveTo>
                    <a:pt x="151" y="535"/>
                  </a:moveTo>
                  <a:cubicBezTo>
                    <a:pt x="151" y="201"/>
                    <a:pt x="151" y="201"/>
                    <a:pt x="151" y="201"/>
                  </a:cubicBezTo>
                  <a:cubicBezTo>
                    <a:pt x="214" y="201"/>
                    <a:pt x="214" y="201"/>
                    <a:pt x="214" y="201"/>
                  </a:cubicBezTo>
                  <a:cubicBezTo>
                    <a:pt x="214" y="197"/>
                    <a:pt x="214" y="197"/>
                    <a:pt x="214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9"/>
                    <a:pt x="293" y="201"/>
                    <a:pt x="293" y="203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19" y="229"/>
                    <a:pt x="219" y="229"/>
                    <a:pt x="219" y="229"/>
                  </a:cubicBezTo>
                  <a:cubicBezTo>
                    <a:pt x="234" y="266"/>
                    <a:pt x="234" y="266"/>
                    <a:pt x="234" y="266"/>
                  </a:cubicBezTo>
                  <a:cubicBezTo>
                    <a:pt x="242" y="262"/>
                    <a:pt x="242" y="262"/>
                    <a:pt x="242" y="262"/>
                  </a:cubicBezTo>
                  <a:cubicBezTo>
                    <a:pt x="240" y="258"/>
                    <a:pt x="240" y="258"/>
                    <a:pt x="240" y="258"/>
                  </a:cubicBezTo>
                  <a:cubicBezTo>
                    <a:pt x="305" y="232"/>
                    <a:pt x="305" y="232"/>
                    <a:pt x="305" y="232"/>
                  </a:cubicBezTo>
                  <a:cubicBezTo>
                    <a:pt x="306" y="234"/>
                    <a:pt x="307" y="236"/>
                    <a:pt x="309" y="238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80" y="317"/>
                    <a:pt x="280" y="317"/>
                    <a:pt x="280" y="317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3" y="308"/>
                    <a:pt x="283" y="308"/>
                    <a:pt x="283" y="308"/>
                  </a:cubicBezTo>
                  <a:cubicBezTo>
                    <a:pt x="330" y="260"/>
                    <a:pt x="330" y="260"/>
                    <a:pt x="330" y="260"/>
                  </a:cubicBezTo>
                  <a:cubicBezTo>
                    <a:pt x="332" y="261"/>
                    <a:pt x="335" y="263"/>
                    <a:pt x="337" y="264"/>
                  </a:cubicBezTo>
                  <a:cubicBezTo>
                    <a:pt x="312" y="328"/>
                    <a:pt x="312" y="328"/>
                    <a:pt x="312" y="328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4" y="334"/>
                    <a:pt x="304" y="334"/>
                    <a:pt x="304" y="334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44" y="340"/>
                    <a:pt x="344" y="340"/>
                    <a:pt x="344" y="340"/>
                  </a:cubicBezTo>
                  <a:cubicBezTo>
                    <a:pt x="340" y="339"/>
                    <a:pt x="340" y="339"/>
                    <a:pt x="340" y="339"/>
                  </a:cubicBezTo>
                  <a:cubicBezTo>
                    <a:pt x="365" y="276"/>
                    <a:pt x="365" y="276"/>
                    <a:pt x="365" y="276"/>
                  </a:cubicBezTo>
                  <a:cubicBezTo>
                    <a:pt x="368" y="276"/>
                    <a:pt x="370" y="277"/>
                    <a:pt x="373" y="277"/>
                  </a:cubicBezTo>
                  <a:cubicBezTo>
                    <a:pt x="373" y="345"/>
                    <a:pt x="373" y="345"/>
                    <a:pt x="373" y="345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69" y="535"/>
                    <a:pt x="369" y="535"/>
                    <a:pt x="369" y="535"/>
                  </a:cubicBezTo>
                  <a:cubicBezTo>
                    <a:pt x="210" y="535"/>
                    <a:pt x="210" y="535"/>
                    <a:pt x="210" y="535"/>
                  </a:cubicBezTo>
                  <a:cubicBezTo>
                    <a:pt x="151" y="535"/>
                    <a:pt x="151" y="535"/>
                    <a:pt x="151" y="535"/>
                  </a:cubicBezTo>
                  <a:moveTo>
                    <a:pt x="860" y="290"/>
                  </a:moveTo>
                  <a:cubicBezTo>
                    <a:pt x="856" y="288"/>
                    <a:pt x="856" y="288"/>
                    <a:pt x="856" y="288"/>
                  </a:cubicBezTo>
                  <a:cubicBezTo>
                    <a:pt x="886" y="193"/>
                    <a:pt x="886" y="193"/>
                    <a:pt x="886" y="193"/>
                  </a:cubicBezTo>
                  <a:cubicBezTo>
                    <a:pt x="890" y="197"/>
                    <a:pt x="890" y="197"/>
                    <a:pt x="890" y="197"/>
                  </a:cubicBezTo>
                  <a:cubicBezTo>
                    <a:pt x="860" y="290"/>
                    <a:pt x="860" y="290"/>
                    <a:pt x="860" y="290"/>
                  </a:cubicBezTo>
                  <a:moveTo>
                    <a:pt x="918" y="312"/>
                  </a:moveTo>
                  <a:cubicBezTo>
                    <a:pt x="918" y="192"/>
                    <a:pt x="918" y="192"/>
                    <a:pt x="918" y="192"/>
                  </a:cubicBezTo>
                  <a:cubicBezTo>
                    <a:pt x="924" y="192"/>
                    <a:pt x="924" y="192"/>
                    <a:pt x="924" y="192"/>
                  </a:cubicBezTo>
                  <a:cubicBezTo>
                    <a:pt x="924" y="312"/>
                    <a:pt x="924" y="312"/>
                    <a:pt x="924" y="312"/>
                  </a:cubicBezTo>
                  <a:cubicBezTo>
                    <a:pt x="918" y="312"/>
                    <a:pt x="918" y="312"/>
                    <a:pt x="918" y="312"/>
                  </a:cubicBezTo>
                  <a:moveTo>
                    <a:pt x="801" y="262"/>
                  </a:moveTo>
                  <a:cubicBezTo>
                    <a:pt x="796" y="255"/>
                    <a:pt x="796" y="255"/>
                    <a:pt x="796" y="255"/>
                  </a:cubicBezTo>
                  <a:cubicBezTo>
                    <a:pt x="852" y="184"/>
                    <a:pt x="852" y="184"/>
                    <a:pt x="852" y="184"/>
                  </a:cubicBezTo>
                  <a:cubicBezTo>
                    <a:pt x="857" y="191"/>
                    <a:pt x="857" y="191"/>
                    <a:pt x="857" y="191"/>
                  </a:cubicBezTo>
                  <a:cubicBezTo>
                    <a:pt x="801" y="262"/>
                    <a:pt x="801" y="262"/>
                    <a:pt x="801" y="262"/>
                  </a:cubicBezTo>
                  <a:moveTo>
                    <a:pt x="760" y="199"/>
                  </a:moveTo>
                  <a:cubicBezTo>
                    <a:pt x="752" y="195"/>
                    <a:pt x="752" y="195"/>
                    <a:pt x="752" y="195"/>
                  </a:cubicBezTo>
                  <a:cubicBezTo>
                    <a:pt x="819" y="178"/>
                    <a:pt x="819" y="178"/>
                    <a:pt x="819" y="178"/>
                  </a:cubicBezTo>
                  <a:cubicBezTo>
                    <a:pt x="820" y="186"/>
                    <a:pt x="820" y="186"/>
                    <a:pt x="820" y="186"/>
                  </a:cubicBezTo>
                  <a:cubicBezTo>
                    <a:pt x="760" y="199"/>
                    <a:pt x="760" y="199"/>
                    <a:pt x="760" y="199"/>
                  </a:cubicBezTo>
                  <a:moveTo>
                    <a:pt x="552" y="177"/>
                  </a:moveTo>
                  <a:cubicBezTo>
                    <a:pt x="552" y="169"/>
                    <a:pt x="552" y="169"/>
                    <a:pt x="552" y="169"/>
                  </a:cubicBezTo>
                  <a:cubicBezTo>
                    <a:pt x="746" y="169"/>
                    <a:pt x="746" y="169"/>
                    <a:pt x="746" y="169"/>
                  </a:cubicBezTo>
                  <a:cubicBezTo>
                    <a:pt x="746" y="177"/>
                    <a:pt x="746" y="177"/>
                    <a:pt x="746" y="177"/>
                  </a:cubicBezTo>
                  <a:cubicBezTo>
                    <a:pt x="552" y="177"/>
                    <a:pt x="552" y="177"/>
                    <a:pt x="552" y="177"/>
                  </a:cubicBezTo>
                  <a:moveTo>
                    <a:pt x="791" y="172"/>
                  </a:moveTo>
                  <a:cubicBezTo>
                    <a:pt x="737" y="145"/>
                    <a:pt x="737" y="145"/>
                    <a:pt x="737" y="145"/>
                  </a:cubicBezTo>
                  <a:cubicBezTo>
                    <a:pt x="737" y="136"/>
                    <a:pt x="737" y="136"/>
                    <a:pt x="737" y="136"/>
                  </a:cubicBezTo>
                  <a:cubicBezTo>
                    <a:pt x="791" y="168"/>
                    <a:pt x="791" y="168"/>
                    <a:pt x="791" y="168"/>
                  </a:cubicBezTo>
                  <a:cubicBezTo>
                    <a:pt x="791" y="172"/>
                    <a:pt x="791" y="172"/>
                    <a:pt x="791" y="172"/>
                  </a:cubicBezTo>
                  <a:moveTo>
                    <a:pt x="418" y="164"/>
                  </a:moveTo>
                  <a:cubicBezTo>
                    <a:pt x="407" y="164"/>
                    <a:pt x="398" y="155"/>
                    <a:pt x="398" y="144"/>
                  </a:cubicBezTo>
                  <a:cubicBezTo>
                    <a:pt x="398" y="132"/>
                    <a:pt x="407" y="123"/>
                    <a:pt x="418" y="123"/>
                  </a:cubicBezTo>
                  <a:cubicBezTo>
                    <a:pt x="429" y="123"/>
                    <a:pt x="438" y="132"/>
                    <a:pt x="438" y="144"/>
                  </a:cubicBezTo>
                  <a:cubicBezTo>
                    <a:pt x="438" y="155"/>
                    <a:pt x="429" y="164"/>
                    <a:pt x="418" y="164"/>
                  </a:cubicBezTo>
                  <a:moveTo>
                    <a:pt x="304" y="142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306" y="138"/>
                    <a:pt x="306" y="138"/>
                    <a:pt x="306" y="138"/>
                  </a:cubicBezTo>
                  <a:cubicBezTo>
                    <a:pt x="304" y="142"/>
                    <a:pt x="304" y="142"/>
                    <a:pt x="304" y="142"/>
                  </a:cubicBezTo>
                  <a:moveTo>
                    <a:pt x="715" y="162"/>
                  </a:moveTo>
                  <a:cubicBezTo>
                    <a:pt x="711" y="109"/>
                    <a:pt x="711" y="109"/>
                    <a:pt x="711" y="109"/>
                  </a:cubicBezTo>
                  <a:cubicBezTo>
                    <a:pt x="714" y="112"/>
                    <a:pt x="714" y="112"/>
                    <a:pt x="714" y="112"/>
                  </a:cubicBezTo>
                  <a:cubicBezTo>
                    <a:pt x="720" y="162"/>
                    <a:pt x="720" y="162"/>
                    <a:pt x="720" y="162"/>
                  </a:cubicBezTo>
                  <a:cubicBezTo>
                    <a:pt x="715" y="162"/>
                    <a:pt x="715" y="162"/>
                    <a:pt x="715" y="162"/>
                  </a:cubicBezTo>
                  <a:moveTo>
                    <a:pt x="326" y="114"/>
                  </a:moveTo>
                  <a:cubicBezTo>
                    <a:pt x="274" y="59"/>
                    <a:pt x="274" y="59"/>
                    <a:pt x="274" y="59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31" y="109"/>
                    <a:pt x="331" y="109"/>
                    <a:pt x="331" y="109"/>
                  </a:cubicBezTo>
                  <a:cubicBezTo>
                    <a:pt x="326" y="114"/>
                    <a:pt x="326" y="114"/>
                    <a:pt x="326" y="114"/>
                  </a:cubicBezTo>
                  <a:moveTo>
                    <a:pt x="358" y="94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35" y="35"/>
                    <a:pt x="335" y="35"/>
                    <a:pt x="335" y="35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2" y="93"/>
                    <a:pt x="359" y="94"/>
                    <a:pt x="358" y="94"/>
                  </a:cubicBezTo>
                  <a:moveTo>
                    <a:pt x="397" y="90"/>
                  </a:moveTo>
                  <a:cubicBezTo>
                    <a:pt x="396" y="90"/>
                    <a:pt x="395" y="90"/>
                    <a:pt x="393" y="90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97" y="10"/>
                    <a:pt x="397" y="10"/>
                    <a:pt x="397" y="10"/>
                  </a:cubicBezTo>
                  <a:cubicBezTo>
                    <a:pt x="397" y="90"/>
                    <a:pt x="397" y="90"/>
                    <a:pt x="397" y="90"/>
                  </a:cubicBezTo>
                  <a:moveTo>
                    <a:pt x="408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6"/>
                    <a:pt x="373" y="86"/>
                    <a:pt x="373" y="86"/>
                  </a:cubicBezTo>
                  <a:cubicBezTo>
                    <a:pt x="371" y="86"/>
                    <a:pt x="368" y="87"/>
                    <a:pt x="366" y="87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37" y="7"/>
                    <a:pt x="337" y="7"/>
                    <a:pt x="337" y="7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38" y="99"/>
                    <a:pt x="338" y="99"/>
                    <a:pt x="338" y="99"/>
                  </a:cubicBezTo>
                  <a:cubicBezTo>
                    <a:pt x="336" y="100"/>
                    <a:pt x="334" y="101"/>
                    <a:pt x="332" y="102"/>
                  </a:cubicBezTo>
                  <a:cubicBezTo>
                    <a:pt x="279" y="49"/>
                    <a:pt x="279" y="49"/>
                    <a:pt x="279" y="49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310" y="123"/>
                    <a:pt x="310" y="123"/>
                    <a:pt x="310" y="123"/>
                  </a:cubicBezTo>
                  <a:cubicBezTo>
                    <a:pt x="309" y="125"/>
                    <a:pt x="307" y="127"/>
                    <a:pt x="306" y="130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32" y="94"/>
                    <a:pt x="232" y="94"/>
                    <a:pt x="232" y="9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6" y="130"/>
                    <a:pt x="226" y="130"/>
                    <a:pt x="226" y="130"/>
                  </a:cubicBezTo>
                  <a:cubicBezTo>
                    <a:pt x="294" y="157"/>
                    <a:pt x="294" y="157"/>
                    <a:pt x="294" y="157"/>
                  </a:cubicBezTo>
                  <a:cubicBezTo>
                    <a:pt x="293" y="160"/>
                    <a:pt x="292" y="163"/>
                    <a:pt x="292" y="166"/>
                  </a:cubicBezTo>
                  <a:cubicBezTo>
                    <a:pt x="214" y="166"/>
                    <a:pt x="214" y="166"/>
                    <a:pt x="214" y="166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129" y="162"/>
                    <a:pt x="129" y="162"/>
                    <a:pt x="129" y="162"/>
                  </a:cubicBezTo>
                  <a:cubicBezTo>
                    <a:pt x="129" y="162"/>
                    <a:pt x="128" y="162"/>
                    <a:pt x="128" y="162"/>
                  </a:cubicBezTo>
                  <a:cubicBezTo>
                    <a:pt x="119" y="162"/>
                    <a:pt x="112" y="169"/>
                    <a:pt x="112" y="178"/>
                  </a:cubicBezTo>
                  <a:cubicBezTo>
                    <a:pt x="112" y="179"/>
                    <a:pt x="112" y="179"/>
                    <a:pt x="112" y="179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535"/>
                    <a:pt x="112" y="535"/>
                    <a:pt x="112" y="535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8"/>
                    <a:pt x="112" y="558"/>
                    <a:pt x="112" y="558"/>
                  </a:cubicBezTo>
                  <a:cubicBezTo>
                    <a:pt x="112" y="567"/>
                    <a:pt x="119" y="574"/>
                    <a:pt x="128" y="574"/>
                  </a:cubicBezTo>
                  <a:cubicBezTo>
                    <a:pt x="128" y="574"/>
                    <a:pt x="129" y="574"/>
                    <a:pt x="129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9" y="574"/>
                    <a:pt x="369" y="574"/>
                    <a:pt x="369" y="574"/>
                  </a:cubicBezTo>
                  <a:cubicBezTo>
                    <a:pt x="369" y="617"/>
                    <a:pt x="369" y="617"/>
                    <a:pt x="369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299" y="617"/>
                  </a:cubicBezTo>
                  <a:cubicBezTo>
                    <a:pt x="290" y="617"/>
                    <a:pt x="283" y="624"/>
                    <a:pt x="283" y="633"/>
                  </a:cubicBezTo>
                  <a:cubicBezTo>
                    <a:pt x="283" y="634"/>
                    <a:pt x="283" y="634"/>
                    <a:pt x="283" y="634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705"/>
                    <a:pt x="283" y="705"/>
                    <a:pt x="283" y="705"/>
                  </a:cubicBezTo>
                  <a:cubicBezTo>
                    <a:pt x="166" y="705"/>
                    <a:pt x="166" y="705"/>
                    <a:pt x="166" y="705"/>
                  </a:cubicBezTo>
                  <a:cubicBezTo>
                    <a:pt x="166" y="804"/>
                    <a:pt x="166" y="804"/>
                    <a:pt x="166" y="804"/>
                  </a:cubicBezTo>
                  <a:cubicBezTo>
                    <a:pt x="199" y="840"/>
                    <a:pt x="199" y="840"/>
                    <a:pt x="199" y="840"/>
                  </a:cubicBezTo>
                  <a:cubicBezTo>
                    <a:pt x="199" y="907"/>
                    <a:pt x="199" y="907"/>
                    <a:pt x="199" y="907"/>
                  </a:cubicBezTo>
                  <a:cubicBezTo>
                    <a:pt x="237" y="922"/>
                    <a:pt x="237" y="922"/>
                    <a:pt x="237" y="922"/>
                  </a:cubicBezTo>
                  <a:cubicBezTo>
                    <a:pt x="237" y="1014"/>
                    <a:pt x="237" y="1014"/>
                    <a:pt x="237" y="1014"/>
                  </a:cubicBezTo>
                  <a:cubicBezTo>
                    <a:pt x="70" y="1046"/>
                    <a:pt x="7" y="1084"/>
                    <a:pt x="1" y="1085"/>
                  </a:cubicBezTo>
                  <a:cubicBezTo>
                    <a:pt x="0" y="1085"/>
                    <a:pt x="1" y="1085"/>
                    <a:pt x="3" y="1085"/>
                  </a:cubicBezTo>
                  <a:cubicBezTo>
                    <a:pt x="5" y="1085"/>
                    <a:pt x="8" y="1085"/>
                    <a:pt x="13" y="1085"/>
                  </a:cubicBezTo>
                  <a:cubicBezTo>
                    <a:pt x="17" y="1085"/>
                    <a:pt x="22" y="1085"/>
                    <a:pt x="28" y="1085"/>
                  </a:cubicBezTo>
                  <a:cubicBezTo>
                    <a:pt x="52" y="1085"/>
                    <a:pt x="88" y="1086"/>
                    <a:pt x="121" y="1090"/>
                  </a:cubicBezTo>
                  <a:cubicBezTo>
                    <a:pt x="181" y="1098"/>
                    <a:pt x="204" y="1108"/>
                    <a:pt x="204" y="1108"/>
                  </a:cubicBezTo>
                  <a:cubicBezTo>
                    <a:pt x="204" y="1108"/>
                    <a:pt x="392" y="1062"/>
                    <a:pt x="521" y="1045"/>
                  </a:cubicBezTo>
                  <a:cubicBezTo>
                    <a:pt x="593" y="1036"/>
                    <a:pt x="754" y="1023"/>
                    <a:pt x="872" y="1023"/>
                  </a:cubicBezTo>
                  <a:cubicBezTo>
                    <a:pt x="916" y="1023"/>
                    <a:pt x="954" y="1025"/>
                    <a:pt x="979" y="1030"/>
                  </a:cubicBezTo>
                  <a:cubicBezTo>
                    <a:pt x="979" y="1030"/>
                    <a:pt x="919" y="1013"/>
                    <a:pt x="823" y="999"/>
                  </a:cubicBezTo>
                  <a:cubicBezTo>
                    <a:pt x="849" y="861"/>
                    <a:pt x="849" y="861"/>
                    <a:pt x="849" y="861"/>
                  </a:cubicBezTo>
                  <a:cubicBezTo>
                    <a:pt x="842" y="810"/>
                    <a:pt x="842" y="810"/>
                    <a:pt x="842" y="810"/>
                  </a:cubicBezTo>
                  <a:cubicBezTo>
                    <a:pt x="819" y="906"/>
                    <a:pt x="819" y="906"/>
                    <a:pt x="819" y="906"/>
                  </a:cubicBezTo>
                  <a:cubicBezTo>
                    <a:pt x="808" y="906"/>
                    <a:pt x="808" y="906"/>
                    <a:pt x="808" y="906"/>
                  </a:cubicBezTo>
                  <a:cubicBezTo>
                    <a:pt x="808" y="820"/>
                    <a:pt x="808" y="820"/>
                    <a:pt x="808" y="820"/>
                  </a:cubicBezTo>
                  <a:cubicBezTo>
                    <a:pt x="844" y="793"/>
                    <a:pt x="844" y="793"/>
                    <a:pt x="844" y="793"/>
                  </a:cubicBezTo>
                  <a:cubicBezTo>
                    <a:pt x="861" y="642"/>
                    <a:pt x="861" y="642"/>
                    <a:pt x="861" y="642"/>
                  </a:cubicBezTo>
                  <a:cubicBezTo>
                    <a:pt x="792" y="805"/>
                    <a:pt x="792" y="805"/>
                    <a:pt x="792" y="805"/>
                  </a:cubicBezTo>
                  <a:cubicBezTo>
                    <a:pt x="787" y="805"/>
                    <a:pt x="787" y="805"/>
                    <a:pt x="787" y="805"/>
                  </a:cubicBezTo>
                  <a:cubicBezTo>
                    <a:pt x="786" y="705"/>
                    <a:pt x="786" y="705"/>
                    <a:pt x="786" y="705"/>
                  </a:cubicBezTo>
                  <a:cubicBezTo>
                    <a:pt x="809" y="644"/>
                    <a:pt x="809" y="644"/>
                    <a:pt x="809" y="644"/>
                  </a:cubicBezTo>
                  <a:cubicBezTo>
                    <a:pt x="766" y="607"/>
                    <a:pt x="766" y="607"/>
                    <a:pt x="766" y="607"/>
                  </a:cubicBezTo>
                  <a:cubicBezTo>
                    <a:pt x="808" y="564"/>
                    <a:pt x="808" y="564"/>
                    <a:pt x="808" y="564"/>
                  </a:cubicBezTo>
                  <a:cubicBezTo>
                    <a:pt x="822" y="571"/>
                    <a:pt x="822" y="571"/>
                    <a:pt x="822" y="571"/>
                  </a:cubicBezTo>
                  <a:cubicBezTo>
                    <a:pt x="804" y="606"/>
                    <a:pt x="804" y="606"/>
                    <a:pt x="804" y="606"/>
                  </a:cubicBezTo>
                  <a:cubicBezTo>
                    <a:pt x="847" y="641"/>
                    <a:pt x="847" y="641"/>
                    <a:pt x="847" y="641"/>
                  </a:cubicBezTo>
                  <a:cubicBezTo>
                    <a:pt x="908" y="595"/>
                    <a:pt x="908" y="595"/>
                    <a:pt x="908" y="595"/>
                  </a:cubicBezTo>
                  <a:cubicBezTo>
                    <a:pt x="953" y="438"/>
                    <a:pt x="953" y="438"/>
                    <a:pt x="953" y="438"/>
                  </a:cubicBezTo>
                  <a:cubicBezTo>
                    <a:pt x="934" y="370"/>
                    <a:pt x="934" y="370"/>
                    <a:pt x="934" y="370"/>
                  </a:cubicBezTo>
                  <a:cubicBezTo>
                    <a:pt x="961" y="348"/>
                    <a:pt x="961" y="348"/>
                    <a:pt x="961" y="348"/>
                  </a:cubicBezTo>
                  <a:cubicBezTo>
                    <a:pt x="968" y="335"/>
                    <a:pt x="968" y="335"/>
                    <a:pt x="968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20" y="353"/>
                    <a:pt x="920" y="353"/>
                    <a:pt x="920" y="353"/>
                  </a:cubicBezTo>
                  <a:cubicBezTo>
                    <a:pt x="911" y="454"/>
                    <a:pt x="911" y="454"/>
                    <a:pt x="911" y="454"/>
                  </a:cubicBezTo>
                  <a:cubicBezTo>
                    <a:pt x="830" y="458"/>
                    <a:pt x="830" y="458"/>
                    <a:pt x="830" y="458"/>
                  </a:cubicBezTo>
                  <a:cubicBezTo>
                    <a:pt x="918" y="468"/>
                    <a:pt x="918" y="468"/>
                    <a:pt x="918" y="468"/>
                  </a:cubicBezTo>
                  <a:cubicBezTo>
                    <a:pt x="827" y="482"/>
                    <a:pt x="827" y="482"/>
                    <a:pt x="827" y="482"/>
                  </a:cubicBezTo>
                  <a:cubicBezTo>
                    <a:pt x="839" y="513"/>
                    <a:pt x="839" y="513"/>
                    <a:pt x="839" y="513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783" y="517"/>
                    <a:pt x="783" y="517"/>
                    <a:pt x="783" y="517"/>
                  </a:cubicBezTo>
                  <a:cubicBezTo>
                    <a:pt x="749" y="536"/>
                    <a:pt x="749" y="536"/>
                    <a:pt x="749" y="536"/>
                  </a:cubicBezTo>
                  <a:cubicBezTo>
                    <a:pt x="731" y="514"/>
                    <a:pt x="731" y="514"/>
                    <a:pt x="731" y="514"/>
                  </a:cubicBezTo>
                  <a:cubicBezTo>
                    <a:pt x="755" y="447"/>
                    <a:pt x="755" y="447"/>
                    <a:pt x="755" y="447"/>
                  </a:cubicBezTo>
                  <a:cubicBezTo>
                    <a:pt x="765" y="447"/>
                    <a:pt x="765" y="447"/>
                    <a:pt x="765" y="447"/>
                  </a:cubicBezTo>
                  <a:cubicBezTo>
                    <a:pt x="770" y="504"/>
                    <a:pt x="770" y="504"/>
                    <a:pt x="770" y="504"/>
                  </a:cubicBezTo>
                  <a:cubicBezTo>
                    <a:pt x="783" y="463"/>
                    <a:pt x="783" y="463"/>
                    <a:pt x="783" y="463"/>
                  </a:cubicBezTo>
                  <a:cubicBezTo>
                    <a:pt x="818" y="465"/>
                    <a:pt x="818" y="465"/>
                    <a:pt x="818" y="465"/>
                  </a:cubicBezTo>
                  <a:cubicBezTo>
                    <a:pt x="804" y="459"/>
                    <a:pt x="804" y="459"/>
                    <a:pt x="804" y="459"/>
                  </a:cubicBezTo>
                  <a:cubicBezTo>
                    <a:pt x="826" y="457"/>
                    <a:pt x="826" y="457"/>
                    <a:pt x="826" y="457"/>
                  </a:cubicBezTo>
                  <a:cubicBezTo>
                    <a:pt x="820" y="443"/>
                    <a:pt x="820" y="443"/>
                    <a:pt x="820" y="443"/>
                  </a:cubicBezTo>
                  <a:cubicBezTo>
                    <a:pt x="833" y="423"/>
                    <a:pt x="833" y="423"/>
                    <a:pt x="833" y="423"/>
                  </a:cubicBezTo>
                  <a:cubicBezTo>
                    <a:pt x="838" y="378"/>
                    <a:pt x="838" y="378"/>
                    <a:pt x="838" y="378"/>
                  </a:cubicBezTo>
                  <a:cubicBezTo>
                    <a:pt x="808" y="353"/>
                    <a:pt x="808" y="353"/>
                    <a:pt x="808" y="353"/>
                  </a:cubicBezTo>
                  <a:cubicBezTo>
                    <a:pt x="783" y="353"/>
                    <a:pt x="783" y="353"/>
                    <a:pt x="783" y="353"/>
                  </a:cubicBezTo>
                  <a:cubicBezTo>
                    <a:pt x="763" y="371"/>
                    <a:pt x="763" y="371"/>
                    <a:pt x="763" y="371"/>
                  </a:cubicBezTo>
                  <a:cubicBezTo>
                    <a:pt x="757" y="245"/>
                    <a:pt x="757" y="245"/>
                    <a:pt x="757" y="245"/>
                  </a:cubicBezTo>
                  <a:cubicBezTo>
                    <a:pt x="751" y="237"/>
                    <a:pt x="751" y="237"/>
                    <a:pt x="751" y="237"/>
                  </a:cubicBezTo>
                  <a:cubicBezTo>
                    <a:pt x="745" y="444"/>
                    <a:pt x="745" y="444"/>
                    <a:pt x="745" y="444"/>
                  </a:cubicBezTo>
                  <a:cubicBezTo>
                    <a:pt x="730" y="469"/>
                    <a:pt x="730" y="469"/>
                    <a:pt x="730" y="469"/>
                  </a:cubicBezTo>
                  <a:cubicBezTo>
                    <a:pt x="730" y="469"/>
                    <a:pt x="729" y="466"/>
                    <a:pt x="725" y="452"/>
                  </a:cubicBezTo>
                  <a:cubicBezTo>
                    <a:pt x="720" y="439"/>
                    <a:pt x="727" y="401"/>
                    <a:pt x="727" y="401"/>
                  </a:cubicBezTo>
                  <a:cubicBezTo>
                    <a:pt x="741" y="241"/>
                    <a:pt x="741" y="241"/>
                    <a:pt x="741" y="241"/>
                  </a:cubicBezTo>
                  <a:cubicBezTo>
                    <a:pt x="730" y="256"/>
                    <a:pt x="730" y="256"/>
                    <a:pt x="730" y="256"/>
                  </a:cubicBezTo>
                  <a:cubicBezTo>
                    <a:pt x="722" y="354"/>
                    <a:pt x="722" y="354"/>
                    <a:pt x="722" y="354"/>
                  </a:cubicBezTo>
                  <a:cubicBezTo>
                    <a:pt x="686" y="380"/>
                    <a:pt x="686" y="380"/>
                    <a:pt x="686" y="380"/>
                  </a:cubicBezTo>
                  <a:cubicBezTo>
                    <a:pt x="676" y="433"/>
                    <a:pt x="676" y="433"/>
                    <a:pt x="676" y="433"/>
                  </a:cubicBezTo>
                  <a:cubicBezTo>
                    <a:pt x="690" y="393"/>
                    <a:pt x="690" y="393"/>
                    <a:pt x="690" y="393"/>
                  </a:cubicBezTo>
                  <a:cubicBezTo>
                    <a:pt x="718" y="377"/>
                    <a:pt x="718" y="377"/>
                    <a:pt x="718" y="377"/>
                  </a:cubicBezTo>
                  <a:cubicBezTo>
                    <a:pt x="715" y="404"/>
                    <a:pt x="715" y="404"/>
                    <a:pt x="715" y="404"/>
                  </a:cubicBezTo>
                  <a:cubicBezTo>
                    <a:pt x="695" y="415"/>
                    <a:pt x="695" y="415"/>
                    <a:pt x="695" y="415"/>
                  </a:cubicBezTo>
                  <a:cubicBezTo>
                    <a:pt x="659" y="462"/>
                    <a:pt x="659" y="462"/>
                    <a:pt x="659" y="462"/>
                  </a:cubicBezTo>
                  <a:cubicBezTo>
                    <a:pt x="655" y="543"/>
                    <a:pt x="655" y="543"/>
                    <a:pt x="655" y="543"/>
                  </a:cubicBezTo>
                  <a:cubicBezTo>
                    <a:pt x="736" y="612"/>
                    <a:pt x="736" y="612"/>
                    <a:pt x="736" y="612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785" y="705"/>
                    <a:pt x="785" y="705"/>
                    <a:pt x="785" y="705"/>
                  </a:cubicBezTo>
                  <a:cubicBezTo>
                    <a:pt x="770" y="716"/>
                    <a:pt x="770" y="716"/>
                    <a:pt x="770" y="716"/>
                  </a:cubicBezTo>
                  <a:cubicBezTo>
                    <a:pt x="696" y="677"/>
                    <a:pt x="696" y="677"/>
                    <a:pt x="696" y="677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574" y="640"/>
                    <a:pt x="574" y="640"/>
                    <a:pt x="574" y="640"/>
                  </a:cubicBezTo>
                  <a:cubicBezTo>
                    <a:pt x="501" y="676"/>
                    <a:pt x="501" y="676"/>
                    <a:pt x="501" y="676"/>
                  </a:cubicBezTo>
                  <a:cubicBezTo>
                    <a:pt x="501" y="703"/>
                    <a:pt x="501" y="703"/>
                    <a:pt x="501" y="703"/>
                  </a:cubicBezTo>
                  <a:cubicBezTo>
                    <a:pt x="501" y="738"/>
                    <a:pt x="501" y="738"/>
                    <a:pt x="501" y="738"/>
                  </a:cubicBezTo>
                  <a:cubicBezTo>
                    <a:pt x="453" y="738"/>
                    <a:pt x="453" y="738"/>
                    <a:pt x="453" y="738"/>
                  </a:cubicBezTo>
                  <a:cubicBezTo>
                    <a:pt x="435" y="705"/>
                    <a:pt x="435" y="705"/>
                    <a:pt x="435" y="705"/>
                  </a:cubicBezTo>
                  <a:cubicBezTo>
                    <a:pt x="409" y="705"/>
                    <a:pt x="409" y="705"/>
                    <a:pt x="409" y="705"/>
                  </a:cubicBezTo>
                  <a:cubicBezTo>
                    <a:pt x="409" y="656"/>
                    <a:pt x="409" y="656"/>
                    <a:pt x="409" y="656"/>
                  </a:cubicBezTo>
                  <a:cubicBezTo>
                    <a:pt x="448" y="656"/>
                    <a:pt x="448" y="656"/>
                    <a:pt x="448" y="656"/>
                  </a:cubicBezTo>
                  <a:cubicBezTo>
                    <a:pt x="448" y="656"/>
                    <a:pt x="449" y="656"/>
                    <a:pt x="449" y="656"/>
                  </a:cubicBezTo>
                  <a:cubicBezTo>
                    <a:pt x="458" y="656"/>
                    <a:pt x="466" y="648"/>
                    <a:pt x="466" y="639"/>
                  </a:cubicBezTo>
                  <a:cubicBezTo>
                    <a:pt x="466" y="639"/>
                    <a:pt x="466" y="639"/>
                    <a:pt x="466" y="639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43"/>
                    <a:pt x="458" y="535"/>
                    <a:pt x="449" y="535"/>
                  </a:cubicBezTo>
                  <a:cubicBezTo>
                    <a:pt x="449" y="535"/>
                    <a:pt x="449" y="535"/>
                    <a:pt x="448" y="535"/>
                  </a:cubicBezTo>
                  <a:cubicBezTo>
                    <a:pt x="409" y="535"/>
                    <a:pt x="409" y="535"/>
                    <a:pt x="409" y="535"/>
                  </a:cubicBezTo>
                  <a:cubicBezTo>
                    <a:pt x="409" y="345"/>
                    <a:pt x="409" y="345"/>
                    <a:pt x="409" y="345"/>
                  </a:cubicBezTo>
                  <a:cubicBezTo>
                    <a:pt x="404" y="345"/>
                    <a:pt x="404" y="345"/>
                    <a:pt x="404" y="345"/>
                  </a:cubicBezTo>
                  <a:cubicBezTo>
                    <a:pt x="404" y="277"/>
                    <a:pt x="404" y="277"/>
                    <a:pt x="404" y="277"/>
                  </a:cubicBezTo>
                  <a:cubicBezTo>
                    <a:pt x="407" y="276"/>
                    <a:pt x="410" y="276"/>
                    <a:pt x="412" y="275"/>
                  </a:cubicBezTo>
                  <a:cubicBezTo>
                    <a:pt x="437" y="339"/>
                    <a:pt x="437" y="339"/>
                    <a:pt x="437" y="33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5" y="349"/>
                    <a:pt x="435" y="349"/>
                    <a:pt x="435" y="349"/>
                  </a:cubicBezTo>
                  <a:cubicBezTo>
                    <a:pt x="472" y="335"/>
                    <a:pt x="472" y="335"/>
                    <a:pt x="472" y="335"/>
                  </a:cubicBezTo>
                  <a:cubicBezTo>
                    <a:pt x="469" y="327"/>
                    <a:pt x="469" y="327"/>
                    <a:pt x="469" y="327"/>
                  </a:cubicBezTo>
                  <a:cubicBezTo>
                    <a:pt x="465" y="328"/>
                    <a:pt x="465" y="328"/>
                    <a:pt x="465" y="328"/>
                  </a:cubicBezTo>
                  <a:cubicBezTo>
                    <a:pt x="440" y="263"/>
                    <a:pt x="440" y="263"/>
                    <a:pt x="440" y="263"/>
                  </a:cubicBezTo>
                  <a:cubicBezTo>
                    <a:pt x="442" y="261"/>
                    <a:pt x="444" y="260"/>
                    <a:pt x="446" y="259"/>
                  </a:cubicBezTo>
                  <a:cubicBezTo>
                    <a:pt x="495" y="307"/>
                    <a:pt x="495" y="307"/>
                    <a:pt x="495" y="307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8" y="317"/>
                    <a:pt x="498" y="317"/>
                    <a:pt x="498" y="317"/>
                  </a:cubicBezTo>
                  <a:cubicBezTo>
                    <a:pt x="526" y="289"/>
                    <a:pt x="526" y="289"/>
                    <a:pt x="526" y="289"/>
                  </a:cubicBezTo>
                  <a:cubicBezTo>
                    <a:pt x="520" y="283"/>
                    <a:pt x="520" y="283"/>
                    <a:pt x="520" y="283"/>
                  </a:cubicBezTo>
                  <a:cubicBezTo>
                    <a:pt x="517" y="286"/>
                    <a:pt x="517" y="286"/>
                    <a:pt x="517" y="286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8" y="235"/>
                    <a:pt x="469" y="233"/>
                    <a:pt x="471" y="231"/>
                  </a:cubicBezTo>
                  <a:cubicBezTo>
                    <a:pt x="537" y="258"/>
                    <a:pt x="537" y="258"/>
                    <a:pt x="537" y="258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43" y="266"/>
                    <a:pt x="543" y="266"/>
                    <a:pt x="543" y="266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0" y="226"/>
                    <a:pt x="550" y="226"/>
                    <a:pt x="550" y="226"/>
                  </a:cubicBezTo>
                  <a:cubicBezTo>
                    <a:pt x="548" y="230"/>
                    <a:pt x="548" y="230"/>
                    <a:pt x="548" y="230"/>
                  </a:cubicBezTo>
                  <a:cubicBezTo>
                    <a:pt x="482" y="203"/>
                    <a:pt x="482" y="203"/>
                    <a:pt x="482" y="203"/>
                  </a:cubicBezTo>
                  <a:cubicBezTo>
                    <a:pt x="482" y="201"/>
                    <a:pt x="483" y="199"/>
                    <a:pt x="483" y="197"/>
                  </a:cubicBezTo>
                  <a:cubicBezTo>
                    <a:pt x="552" y="197"/>
                    <a:pt x="552" y="197"/>
                    <a:pt x="552" y="197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733" y="201"/>
                    <a:pt x="733" y="201"/>
                    <a:pt x="733" y="201"/>
                  </a:cubicBezTo>
                  <a:cubicBezTo>
                    <a:pt x="733" y="204"/>
                    <a:pt x="734" y="208"/>
                    <a:pt x="735" y="212"/>
                  </a:cubicBezTo>
                  <a:cubicBezTo>
                    <a:pt x="738" y="219"/>
                    <a:pt x="742" y="225"/>
                    <a:pt x="745" y="225"/>
                  </a:cubicBezTo>
                  <a:cubicBezTo>
                    <a:pt x="745" y="225"/>
                    <a:pt x="745" y="225"/>
                    <a:pt x="746" y="225"/>
                  </a:cubicBezTo>
                  <a:cubicBezTo>
                    <a:pt x="746" y="224"/>
                    <a:pt x="746" y="224"/>
                    <a:pt x="746" y="224"/>
                  </a:cubicBezTo>
                  <a:cubicBezTo>
                    <a:pt x="746" y="225"/>
                    <a:pt x="746" y="225"/>
                    <a:pt x="746" y="225"/>
                  </a:cubicBezTo>
                  <a:cubicBezTo>
                    <a:pt x="809" y="201"/>
                    <a:pt x="809" y="201"/>
                    <a:pt x="809" y="201"/>
                  </a:cubicBezTo>
                  <a:cubicBezTo>
                    <a:pt x="828" y="201"/>
                    <a:pt x="828" y="201"/>
                    <a:pt x="828" y="20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3" y="263"/>
                    <a:pt x="787" y="269"/>
                    <a:pt x="794" y="274"/>
                  </a:cubicBezTo>
                  <a:cubicBezTo>
                    <a:pt x="799" y="278"/>
                    <a:pt x="805" y="280"/>
                    <a:pt x="808" y="280"/>
                  </a:cubicBezTo>
                  <a:cubicBezTo>
                    <a:pt x="809" y="280"/>
                    <a:pt x="809" y="280"/>
                    <a:pt x="810" y="280"/>
                  </a:cubicBezTo>
                  <a:cubicBezTo>
                    <a:pt x="810" y="279"/>
                    <a:pt x="810" y="279"/>
                    <a:pt x="810" y="279"/>
                  </a:cubicBezTo>
                  <a:cubicBezTo>
                    <a:pt x="873" y="201"/>
                    <a:pt x="873" y="201"/>
                    <a:pt x="873" y="201"/>
                  </a:cubicBezTo>
                  <a:cubicBezTo>
                    <a:pt x="874" y="201"/>
                    <a:pt x="874" y="201"/>
                    <a:pt x="874" y="201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1" y="299"/>
                    <a:pt x="847" y="304"/>
                    <a:pt x="856" y="307"/>
                  </a:cubicBezTo>
                  <a:cubicBezTo>
                    <a:pt x="862" y="309"/>
                    <a:pt x="866" y="310"/>
                    <a:pt x="870" y="310"/>
                  </a:cubicBezTo>
                  <a:cubicBezTo>
                    <a:pt x="872" y="310"/>
                    <a:pt x="874" y="310"/>
                    <a:pt x="874" y="309"/>
                  </a:cubicBezTo>
                  <a:cubicBezTo>
                    <a:pt x="874" y="309"/>
                    <a:pt x="874" y="309"/>
                    <a:pt x="874" y="309"/>
                  </a:cubicBezTo>
                  <a:cubicBezTo>
                    <a:pt x="874" y="308"/>
                    <a:pt x="874" y="308"/>
                    <a:pt x="874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910" y="201"/>
                    <a:pt x="910" y="201"/>
                    <a:pt x="910" y="201"/>
                  </a:cubicBezTo>
                  <a:cubicBezTo>
                    <a:pt x="911" y="201"/>
                    <a:pt x="911" y="201"/>
                    <a:pt x="911" y="201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22"/>
                    <a:pt x="919" y="324"/>
                    <a:pt x="929" y="324"/>
                  </a:cubicBezTo>
                  <a:cubicBezTo>
                    <a:pt x="938" y="324"/>
                    <a:pt x="946" y="322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201"/>
                    <a:pt x="946" y="201"/>
                    <a:pt x="946" y="201"/>
                  </a:cubicBezTo>
                  <a:cubicBezTo>
                    <a:pt x="960" y="201"/>
                    <a:pt x="960" y="201"/>
                    <a:pt x="960" y="201"/>
                  </a:cubicBezTo>
                  <a:cubicBezTo>
                    <a:pt x="960" y="177"/>
                    <a:pt x="960" y="177"/>
                    <a:pt x="960" y="177"/>
                  </a:cubicBezTo>
                  <a:cubicBezTo>
                    <a:pt x="821" y="177"/>
                    <a:pt x="821" y="177"/>
                    <a:pt x="821" y="177"/>
                  </a:cubicBezTo>
                  <a:cubicBezTo>
                    <a:pt x="821" y="169"/>
                    <a:pt x="821" y="169"/>
                    <a:pt x="821" y="169"/>
                  </a:cubicBezTo>
                  <a:cubicBezTo>
                    <a:pt x="960" y="169"/>
                    <a:pt x="960" y="169"/>
                    <a:pt x="960" y="169"/>
                  </a:cubicBezTo>
                  <a:cubicBezTo>
                    <a:pt x="960" y="162"/>
                    <a:pt x="960" y="162"/>
                    <a:pt x="960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819" y="162"/>
                    <a:pt x="819" y="162"/>
                    <a:pt x="819" y="162"/>
                  </a:cubicBezTo>
                  <a:cubicBezTo>
                    <a:pt x="804" y="159"/>
                    <a:pt x="768" y="152"/>
                    <a:pt x="744" y="127"/>
                  </a:cubicBezTo>
                  <a:cubicBezTo>
                    <a:pt x="711" y="93"/>
                    <a:pt x="710" y="69"/>
                    <a:pt x="710" y="69"/>
                  </a:cubicBezTo>
                  <a:cubicBezTo>
                    <a:pt x="703" y="68"/>
                    <a:pt x="703" y="68"/>
                    <a:pt x="703" y="68"/>
                  </a:cubicBezTo>
                  <a:cubicBezTo>
                    <a:pt x="703" y="162"/>
                    <a:pt x="703" y="162"/>
                    <a:pt x="703" y="162"/>
                  </a:cubicBezTo>
                  <a:cubicBezTo>
                    <a:pt x="696" y="162"/>
                    <a:pt x="696" y="162"/>
                    <a:pt x="696" y="162"/>
                  </a:cubicBezTo>
                  <a:cubicBezTo>
                    <a:pt x="696" y="68"/>
                    <a:pt x="696" y="68"/>
                    <a:pt x="696" y="68"/>
                  </a:cubicBezTo>
                  <a:cubicBezTo>
                    <a:pt x="684" y="68"/>
                    <a:pt x="684" y="68"/>
                    <a:pt x="684" y="68"/>
                  </a:cubicBezTo>
                  <a:cubicBezTo>
                    <a:pt x="684" y="162"/>
                    <a:pt x="684" y="162"/>
                    <a:pt x="684" y="162"/>
                  </a:cubicBezTo>
                  <a:cubicBezTo>
                    <a:pt x="552" y="162"/>
                    <a:pt x="552" y="162"/>
                    <a:pt x="552" y="162"/>
                  </a:cubicBezTo>
                  <a:cubicBezTo>
                    <a:pt x="552" y="166"/>
                    <a:pt x="552" y="166"/>
                    <a:pt x="552" y="166"/>
                  </a:cubicBezTo>
                  <a:cubicBezTo>
                    <a:pt x="483" y="166"/>
                    <a:pt x="483" y="166"/>
                    <a:pt x="483" y="166"/>
                  </a:cubicBezTo>
                  <a:cubicBezTo>
                    <a:pt x="476" y="125"/>
                    <a:pt x="444" y="93"/>
                    <a:pt x="403" y="86"/>
                  </a:cubicBezTo>
                  <a:cubicBezTo>
                    <a:pt x="403" y="8"/>
                    <a:pt x="403" y="8"/>
                    <a:pt x="403" y="8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Rectangle 6"/>
            <p:cNvSpPr>
              <a:spLocks noChangeArrowheads="1"/>
            </p:cNvSpPr>
            <p:nvPr/>
          </p:nvSpPr>
          <p:spPr bwMode="auto">
            <a:xfrm>
              <a:off x="5494338" y="2794025"/>
              <a:ext cx="206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Rectangle 7"/>
            <p:cNvSpPr>
              <a:spLocks noChangeArrowheads="1"/>
            </p:cNvSpPr>
            <p:nvPr/>
          </p:nvSpPr>
          <p:spPr bwMode="auto">
            <a:xfrm>
              <a:off x="5494338" y="2794025"/>
              <a:ext cx="206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rcRect r="59258"/>
          <a:stretch>
            <a:fillRect/>
          </a:stretch>
        </p:blipFill>
        <p:spPr>
          <a:xfrm>
            <a:off x="1" y="0"/>
            <a:ext cx="4967220" cy="6858000"/>
          </a:xfrm>
          <a:custGeom>
            <a:avLst/>
            <a:gdLst>
              <a:gd name="connsiteX0" fmla="*/ 0 w 4967220"/>
              <a:gd name="connsiteY0" fmla="*/ 0 h 6858000"/>
              <a:gd name="connsiteX1" fmla="*/ 4967220 w 4967220"/>
              <a:gd name="connsiteY1" fmla="*/ 0 h 6858000"/>
              <a:gd name="connsiteX2" fmla="*/ 3252720 w 4967220"/>
              <a:gd name="connsiteY2" fmla="*/ 6858000 h 6858000"/>
              <a:gd name="connsiteX3" fmla="*/ 0 w 49672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7220" h="6858000">
                <a:moveTo>
                  <a:pt x="0" y="0"/>
                </a:moveTo>
                <a:lnTo>
                  <a:pt x="4967220" y="0"/>
                </a:lnTo>
                <a:lnTo>
                  <a:pt x="32527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线连接符 33"/>
          <p:cNvCxnSpPr/>
          <p:nvPr/>
        </p:nvCxnSpPr>
        <p:spPr>
          <a:xfrm flipH="1">
            <a:off x="3235236" y="-71021"/>
            <a:ext cx="1759349" cy="7022237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265058" y="2828837"/>
            <a:ext cx="3840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r>
              <a:rPr kumimoji="1" lang="zh-CN" altLang="en-US" sz="720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kumimoji="1" lang="zh-CN" altLang="en-US" sz="7200" b="1" dirty="0">
              <a:solidFill>
                <a:srgbClr val="0923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07656" y="3075057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三部分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55760" y="3892419"/>
            <a:ext cx="3673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8" name="直线连接符 37"/>
          <p:cNvCxnSpPr/>
          <p:nvPr/>
        </p:nvCxnSpPr>
        <p:spPr>
          <a:xfrm>
            <a:off x="11524463" y="385408"/>
            <a:ext cx="415636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11856972" y="287169"/>
            <a:ext cx="0" cy="433905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4"/>
          <p:cNvGrpSpPr>
            <a:grpSpLocks noChangeAspect="1"/>
          </p:cNvGrpSpPr>
          <p:nvPr/>
        </p:nvGrpSpPr>
        <p:grpSpPr bwMode="auto">
          <a:xfrm>
            <a:off x="10792276" y="483651"/>
            <a:ext cx="954333" cy="229535"/>
            <a:chOff x="2838" y="1917"/>
            <a:chExt cx="2004" cy="482"/>
          </a:xfrm>
          <a:solidFill>
            <a:srgbClr val="09234F"/>
          </a:solidFill>
        </p:grpSpPr>
        <p:sp>
          <p:nvSpPr>
            <p:cNvPr id="41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线连接符 93"/>
          <p:cNvCxnSpPr/>
          <p:nvPr/>
        </p:nvCxnSpPr>
        <p:spPr>
          <a:xfrm>
            <a:off x="3869198" y="6468813"/>
            <a:ext cx="8070903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943277" y="3811604"/>
            <a:ext cx="19731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/>
          <p:cNvCxnSpPr/>
          <p:nvPr/>
        </p:nvCxnSpPr>
        <p:spPr>
          <a:xfrm>
            <a:off x="943278" y="3957767"/>
            <a:ext cx="664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三角形 8"/>
          <p:cNvSpPr/>
          <p:nvPr/>
        </p:nvSpPr>
        <p:spPr>
          <a:xfrm rot="5400000">
            <a:off x="3231934" y="3389588"/>
            <a:ext cx="252249" cy="2174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5" grpId="0"/>
      <p:bldP spid="3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 153"/>
          <p:cNvPicPr>
            <a:picLocks noChangeAspect="1"/>
          </p:cNvPicPr>
          <p:nvPr/>
        </p:nvPicPr>
        <p:blipFill rotWithShape="1">
          <a:blip r:embed="rId1"/>
          <a:srcRect t="34000" b="25333"/>
          <a:stretch>
            <a:fillRect/>
          </a:stretch>
        </p:blipFill>
        <p:spPr>
          <a:xfrm>
            <a:off x="0" y="2240280"/>
            <a:ext cx="12192000" cy="2788920"/>
          </a:xfrm>
          <a:prstGeom prst="rect">
            <a:avLst/>
          </a:prstGeom>
        </p:spPr>
      </p:pic>
      <p:cxnSp>
        <p:nvCxnSpPr>
          <p:cNvPr id="55" name="直线连接符 54"/>
          <p:cNvCxnSpPr/>
          <p:nvPr/>
        </p:nvCxnSpPr>
        <p:spPr>
          <a:xfrm flipH="1">
            <a:off x="-7622" y="5013960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/>
          <p:cNvCxnSpPr/>
          <p:nvPr/>
        </p:nvCxnSpPr>
        <p:spPr>
          <a:xfrm flipH="1">
            <a:off x="-7622" y="2240280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4121310" y="3054788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kumimoji="1" lang="zh-CN" altLang="en-US" sz="6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1" lang="zh-CN" altLang="en-US" sz="6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5935" y="258970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四部分</a:t>
            </a:r>
            <a:endParaRPr kumimoji="1"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线连接符 5"/>
          <p:cNvCxnSpPr/>
          <p:nvPr/>
        </p:nvCxnSpPr>
        <p:spPr>
          <a:xfrm flipH="1">
            <a:off x="4221481" y="2856372"/>
            <a:ext cx="7391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 flipH="1">
            <a:off x="6797041" y="2856372"/>
            <a:ext cx="7391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4"/>
          <p:cNvGrpSpPr>
            <a:grpSpLocks noChangeAspect="1"/>
          </p:cNvGrpSpPr>
          <p:nvPr/>
        </p:nvGrpSpPr>
        <p:grpSpPr bwMode="auto">
          <a:xfrm>
            <a:off x="5058725" y="4147546"/>
            <a:ext cx="1542983" cy="371116"/>
            <a:chOff x="2838" y="1917"/>
            <a:chExt cx="2004" cy="482"/>
          </a:xfrm>
          <a:solidFill>
            <a:schemeClr val="bg1"/>
          </a:solidFill>
        </p:grpSpPr>
        <p:sp>
          <p:nvSpPr>
            <p:cNvPr id="63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0" name="直线连接符 109"/>
          <p:cNvCxnSpPr/>
          <p:nvPr/>
        </p:nvCxnSpPr>
        <p:spPr>
          <a:xfrm flipH="1">
            <a:off x="4221481" y="4327032"/>
            <a:ext cx="7391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连接符 110"/>
          <p:cNvCxnSpPr/>
          <p:nvPr/>
        </p:nvCxnSpPr>
        <p:spPr>
          <a:xfrm flipH="1">
            <a:off x="6690361" y="4327032"/>
            <a:ext cx="7391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7" grpId="0"/>
      <p:bldP spid="5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121" name="组合 12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122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146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124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192" name="组合 191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93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2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204" name="直线连接符 203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连接符 204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4984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F6D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kumimoji="1" lang="zh-CN" altLang="en-US" sz="2800" b="1" dirty="0">
                <a:solidFill>
                  <a:srgbClr val="F6D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</a:t>
            </a:r>
            <a:endParaRPr kumimoji="1" lang="zh-CN" altLang="en-US" sz="2800" b="1" dirty="0">
              <a:solidFill>
                <a:srgbClr val="F6D9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2005471" y="1579014"/>
            <a:ext cx="8014819" cy="3644537"/>
          </a:xfrm>
          <a:prstGeom prst="rect">
            <a:avLst/>
          </a:pr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02" name="任意形状 101"/>
          <p:cNvSpPr/>
          <p:nvPr/>
        </p:nvSpPr>
        <p:spPr>
          <a:xfrm rot="10800000">
            <a:off x="2171711" y="1712026"/>
            <a:ext cx="8014819" cy="3970319"/>
          </a:xfrm>
          <a:custGeom>
            <a:avLst/>
            <a:gdLst>
              <a:gd name="connsiteX0" fmla="*/ 8014818 w 8014818"/>
              <a:gd name="connsiteY0" fmla="*/ 3970319 h 3970319"/>
              <a:gd name="connsiteX1" fmla="*/ 0 w 8014818"/>
              <a:gd name="connsiteY1" fmla="*/ 3970319 h 3970319"/>
              <a:gd name="connsiteX2" fmla="*/ 0 w 8014818"/>
              <a:gd name="connsiteY2" fmla="*/ 325782 h 3970319"/>
              <a:gd name="connsiteX3" fmla="*/ 1 w 8014818"/>
              <a:gd name="connsiteY3" fmla="*/ 325782 h 3970319"/>
              <a:gd name="connsiteX4" fmla="*/ 1 w 8014818"/>
              <a:gd name="connsiteY4" fmla="*/ 0 h 3970319"/>
              <a:gd name="connsiteX5" fmla="*/ 325783 w 8014818"/>
              <a:gd name="connsiteY5" fmla="*/ 325782 h 3970319"/>
              <a:gd name="connsiteX6" fmla="*/ 8014818 w 8014818"/>
              <a:gd name="connsiteY6" fmla="*/ 325782 h 397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4818" h="3970319">
                <a:moveTo>
                  <a:pt x="8014818" y="3970319"/>
                </a:moveTo>
                <a:lnTo>
                  <a:pt x="0" y="3970319"/>
                </a:lnTo>
                <a:lnTo>
                  <a:pt x="0" y="325782"/>
                </a:lnTo>
                <a:lnTo>
                  <a:pt x="1" y="325782"/>
                </a:lnTo>
                <a:lnTo>
                  <a:pt x="1" y="0"/>
                </a:lnTo>
                <a:lnTo>
                  <a:pt x="325783" y="325782"/>
                </a:lnTo>
                <a:lnTo>
                  <a:pt x="8014818" y="32578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9" name="文本框 8"/>
          <p:cNvSpPr txBox="1"/>
          <p:nvPr/>
        </p:nvSpPr>
        <p:spPr>
          <a:xfrm>
            <a:off x="2312670" y="1833880"/>
            <a:ext cx="7616190" cy="318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kumimoji="1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次的飞鸽传书应用程序项目中，我们学习了有关于Linux操作系统、gcc编译器、TCP/IP协议、套接字编程、UDP协议、进程与线程等方面的知识，通过链表、指针、socket创建、监听、连接、发送、接收等操作、IPMSG协议、局域网内的广播、动态内存分配、Qt图形库等知识的运用，实现了飞鸽传书应用程序的基本功能：发送消息、接收消息、文件传输等，以及客户端基本功能、UI界面设计美化的实现</a:t>
            </a:r>
            <a:r>
              <a:rPr kumimoji="1" lang="zh-CN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sz="1600" dirty="0">
              <a:solidFill>
                <a:srgbClr val="09234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sz="1600" dirty="0">
              <a:solidFill>
                <a:srgbClr val="09234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kumimoji="1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kumimoji="1" lang="zh-CN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此次</a:t>
            </a:r>
            <a:r>
              <a:rPr kumimoji="1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的学习和任务过程中，我们</a:t>
            </a:r>
            <a:r>
              <a:rPr kumimoji="1" lang="zh-CN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kumimoji="1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小组成员</a:t>
            </a:r>
            <a:r>
              <a:rPr kumimoji="1" lang="zh-CN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能够</a:t>
            </a:r>
            <a:r>
              <a:rPr kumimoji="1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互帮互助，共同解决问题，相互鼓励，同时</a:t>
            </a:r>
            <a:r>
              <a:rPr kumimoji="1" lang="zh-CN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</a:t>
            </a:r>
            <a:r>
              <a:rPr kumimoji="1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提升了我们的编程能力、</a:t>
            </a:r>
            <a:r>
              <a:rPr kumimoji="1" lang="zh-CN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专业素养、</a:t>
            </a:r>
            <a:r>
              <a:rPr kumimoji="1" sz="1600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沟通表达能力与团队协作能力，最终完成了这个飞鸽传书应用程序项目的开发。</a:t>
            </a:r>
            <a:endParaRPr kumimoji="1" sz="1600" dirty="0">
              <a:solidFill>
                <a:srgbClr val="09234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 1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9545" y="581892"/>
            <a:ext cx="11170227" cy="5777345"/>
          </a:xfrm>
          <a:prstGeom prst="rect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grpSp>
        <p:nvGrpSpPr>
          <p:cNvPr id="155" name="Group 4"/>
          <p:cNvGrpSpPr>
            <a:grpSpLocks noChangeAspect="1"/>
          </p:cNvGrpSpPr>
          <p:nvPr/>
        </p:nvGrpSpPr>
        <p:grpSpPr bwMode="auto">
          <a:xfrm>
            <a:off x="5080662" y="899863"/>
            <a:ext cx="1633903" cy="392984"/>
            <a:chOff x="2838" y="1917"/>
            <a:chExt cx="2004" cy="482"/>
          </a:xfrm>
          <a:solidFill>
            <a:schemeClr val="bg1"/>
          </a:solidFill>
        </p:grpSpPr>
        <p:sp>
          <p:nvSpPr>
            <p:cNvPr id="156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873692" y="3869220"/>
            <a:ext cx="2097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GB" altLang="zh-CN" sz="2000" dirty="0">
                <a:solidFill>
                  <a:schemeClr val="bg1"/>
                </a:solidFill>
              </a:rPr>
              <a:t>Thanks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73692" y="3860255"/>
            <a:ext cx="2097286" cy="430307"/>
            <a:chOff x="4249806" y="3902569"/>
            <a:chExt cx="3331525" cy="430306"/>
          </a:xfrm>
        </p:grpSpPr>
        <p:cxnSp>
          <p:nvCxnSpPr>
            <p:cNvPr id="8" name="直线连接符 7"/>
            <p:cNvCxnSpPr/>
            <p:nvPr/>
          </p:nvCxnSpPr>
          <p:spPr>
            <a:xfrm>
              <a:off x="4249806" y="3902569"/>
              <a:ext cx="33315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/>
            <p:cNvCxnSpPr/>
            <p:nvPr/>
          </p:nvCxnSpPr>
          <p:spPr>
            <a:xfrm>
              <a:off x="4249806" y="4332875"/>
              <a:ext cx="33315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4428490" y="2218690"/>
            <a:ext cx="30435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alpha val="48000"/>
                      </a:schemeClr>
                    </a:gs>
                  </a:gsLst>
                  <a:lin ang="5400000" scaled="0"/>
                </a:gradFill>
              </a:rPr>
              <a:t>PART FIVE</a:t>
            </a:r>
            <a:endParaRPr kumimoji="1" lang="zh-CN" altLang="en-US" sz="4800" dirty="0"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8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138583" y="2664559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rgbClr val="F6D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kumimoji="1" lang="zh-CN" altLang="en-US" sz="6600" b="1" dirty="0">
              <a:solidFill>
                <a:srgbClr val="F6D9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5" grpId="0"/>
      <p:bldP spid="65" grpId="1"/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3" y="1"/>
            <a:ext cx="12192000" cy="6863863"/>
          </a:xfrm>
          <a:prstGeom prst="rect">
            <a:avLst/>
          </a:prstGeom>
        </p:spPr>
      </p:pic>
      <p:grpSp>
        <p:nvGrpSpPr>
          <p:cNvPr id="97" name="Group 67"/>
          <p:cNvGrpSpPr>
            <a:grpSpLocks noChangeAspect="1"/>
          </p:cNvGrpSpPr>
          <p:nvPr/>
        </p:nvGrpSpPr>
        <p:grpSpPr bwMode="auto">
          <a:xfrm>
            <a:off x="6105103" y="1075569"/>
            <a:ext cx="4601360" cy="4616315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98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3" name="直线连接符 22"/>
          <p:cNvCxnSpPr/>
          <p:nvPr/>
        </p:nvCxnSpPr>
        <p:spPr>
          <a:xfrm flipH="1">
            <a:off x="3832003" y="-71021"/>
            <a:ext cx="1759349" cy="7022237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606519" y="2063513"/>
            <a:ext cx="424688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队名：从零开始</a:t>
            </a:r>
            <a:r>
              <a:rPr kumimoji="1"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</a:t>
            </a:r>
            <a:endParaRPr kumimoji="1"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成员：陈雅文（</a:t>
            </a:r>
            <a:r>
              <a:rPr kumimoji="1"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组长）</a:t>
            </a:r>
            <a:endParaRPr kumimoji="1"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kumimoji="1"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郭新涛</a:t>
            </a:r>
            <a:endParaRPr kumimoji="1"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kumimoji="1"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杨玉璐</a:t>
            </a:r>
            <a:endParaRPr kumimoji="1"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5707897" y="1199176"/>
            <a:ext cx="2316419" cy="557143"/>
            <a:chOff x="2838" y="1917"/>
            <a:chExt cx="2004" cy="482"/>
          </a:xfrm>
          <a:solidFill>
            <a:schemeClr val="bg1"/>
          </a:solidFill>
        </p:grpSpPr>
        <p:sp>
          <p:nvSpPr>
            <p:cNvPr id="32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2"/>
          <a:srcRect t="7033" r="11336"/>
          <a:stretch>
            <a:fillRect/>
          </a:stretch>
        </p:blipFill>
        <p:spPr>
          <a:xfrm>
            <a:off x="-1625193" y="0"/>
            <a:ext cx="7160331" cy="6858000"/>
          </a:xfrm>
          <a:custGeom>
            <a:avLst/>
            <a:gdLst>
              <a:gd name="connsiteX0" fmla="*/ 1623808 w 7160331"/>
              <a:gd name="connsiteY0" fmla="*/ 0 h 6858000"/>
              <a:gd name="connsiteX1" fmla="*/ 7160331 w 7160331"/>
              <a:gd name="connsiteY1" fmla="*/ 0 h 6858000"/>
              <a:gd name="connsiteX2" fmla="*/ 5445831 w 7160331"/>
              <a:gd name="connsiteY2" fmla="*/ 6858000 h 6858000"/>
              <a:gd name="connsiteX3" fmla="*/ 0 w 7160331"/>
              <a:gd name="connsiteY3" fmla="*/ 6858000 h 6858000"/>
              <a:gd name="connsiteX4" fmla="*/ 0 w 7160331"/>
              <a:gd name="connsiteY4" fmla="*/ 64952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0331" h="6858000">
                <a:moveTo>
                  <a:pt x="1623808" y="0"/>
                </a:moveTo>
                <a:lnTo>
                  <a:pt x="7160331" y="0"/>
                </a:lnTo>
                <a:lnTo>
                  <a:pt x="5445831" y="6858000"/>
                </a:lnTo>
                <a:lnTo>
                  <a:pt x="0" y="6858000"/>
                </a:lnTo>
                <a:lnTo>
                  <a:pt x="0" y="6495232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5626562" y="4809458"/>
            <a:ext cx="309880" cy="40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 153"/>
          <p:cNvPicPr>
            <a:picLocks noChangeAspect="1"/>
          </p:cNvPicPr>
          <p:nvPr/>
        </p:nvPicPr>
        <p:blipFill rotWithShape="1">
          <a:blip r:embed="rId1"/>
          <a:srcRect r="68897"/>
          <a:stretch>
            <a:fillRect/>
          </a:stretch>
        </p:blipFill>
        <p:spPr>
          <a:xfrm>
            <a:off x="-12363" y="0"/>
            <a:ext cx="3792071" cy="6858000"/>
          </a:xfrm>
          <a:prstGeom prst="rect">
            <a:avLst/>
          </a:prstGeom>
        </p:spPr>
      </p:pic>
      <p:grpSp>
        <p:nvGrpSpPr>
          <p:cNvPr id="77" name="Group 67"/>
          <p:cNvGrpSpPr>
            <a:grpSpLocks noChangeAspect="1"/>
          </p:cNvGrpSpPr>
          <p:nvPr/>
        </p:nvGrpSpPr>
        <p:grpSpPr bwMode="auto">
          <a:xfrm>
            <a:off x="1283359" y="1325756"/>
            <a:ext cx="840167" cy="842896"/>
            <a:chOff x="594" y="467"/>
            <a:chExt cx="1846" cy="1852"/>
          </a:xfrm>
          <a:solidFill>
            <a:schemeClr val="bg1"/>
          </a:solidFill>
        </p:grpSpPr>
        <p:sp>
          <p:nvSpPr>
            <p:cNvPr id="78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17419" y="2611380"/>
            <a:ext cx="1538883" cy="26827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kumimoji="1" lang="en-US" altLang="zh-CN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kumimoji="1" lang="zh-CN" altLang="en-US" sz="8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1197782" y="5368643"/>
            <a:ext cx="10164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/>
          <p:cNvCxnSpPr/>
          <p:nvPr/>
        </p:nvCxnSpPr>
        <p:spPr>
          <a:xfrm>
            <a:off x="1197782" y="5682408"/>
            <a:ext cx="10164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12109" y="5368643"/>
            <a:ext cx="1196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94134" y="776484"/>
            <a:ext cx="1782815" cy="5305032"/>
          </a:xfrm>
          <a:prstGeom prst="rect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1285636" y="2437285"/>
            <a:ext cx="8133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3869198" y="6468813"/>
            <a:ext cx="8070903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/>
          <p:cNvCxnSpPr/>
          <p:nvPr/>
        </p:nvCxnSpPr>
        <p:spPr>
          <a:xfrm>
            <a:off x="11524463" y="385408"/>
            <a:ext cx="415636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/>
          <p:cNvCxnSpPr/>
          <p:nvPr/>
        </p:nvCxnSpPr>
        <p:spPr>
          <a:xfrm>
            <a:off x="11856972" y="287169"/>
            <a:ext cx="0" cy="433905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 rot="5400000">
            <a:off x="10290010" y="4785385"/>
            <a:ext cx="2720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3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zh-CN" altLang="en-US" sz="3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8" name="直线连接符 127"/>
          <p:cNvCxnSpPr/>
          <p:nvPr/>
        </p:nvCxnSpPr>
        <p:spPr>
          <a:xfrm>
            <a:off x="3757037" y="0"/>
            <a:ext cx="0" cy="685800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4"/>
          <p:cNvGrpSpPr>
            <a:grpSpLocks noChangeAspect="1"/>
          </p:cNvGrpSpPr>
          <p:nvPr/>
        </p:nvGrpSpPr>
        <p:grpSpPr bwMode="auto">
          <a:xfrm>
            <a:off x="10792276" y="483651"/>
            <a:ext cx="954333" cy="229535"/>
            <a:chOff x="2838" y="1917"/>
            <a:chExt cx="2004" cy="482"/>
          </a:xfrm>
          <a:solidFill>
            <a:srgbClr val="09234F"/>
          </a:solidFill>
        </p:grpSpPr>
        <p:sp>
          <p:nvSpPr>
            <p:cNvPr id="219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5653127" y="1515574"/>
            <a:ext cx="147320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54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kumimoji="1" lang="zh-CN" altLang="en-US" sz="2540" b="1" dirty="0">
              <a:solidFill>
                <a:srgbClr val="0923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4512310" y="1344295"/>
            <a:ext cx="1000760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sz="571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5628005" y="1853565"/>
            <a:ext cx="1710690" cy="2857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altLang="zh-CN" sz="1285" dirty="0">
                <a:solidFill>
                  <a:schemeClr val="bg1">
                    <a:lumMod val="65000"/>
                  </a:schemeClr>
                </a:solidFill>
              </a:rPr>
              <a:t>Subject Background</a:t>
            </a:r>
            <a:endParaRPr kumimoji="1" lang="zh-CN" altLang="en-US" sz="128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3" name="文本框 122"/>
          <p:cNvSpPr txBox="1"/>
          <p:nvPr>
            <p:custDataLst>
              <p:tags r:id="rId5"/>
            </p:custDataLst>
          </p:nvPr>
        </p:nvSpPr>
        <p:spPr>
          <a:xfrm>
            <a:off x="8982469" y="1515574"/>
            <a:ext cx="147320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54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项目细节</a:t>
            </a:r>
            <a:endParaRPr kumimoji="1" lang="zh-CN" altLang="en-US" sz="2540" b="1" dirty="0">
              <a:solidFill>
                <a:srgbClr val="0923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文本框 203"/>
          <p:cNvSpPr txBox="1"/>
          <p:nvPr>
            <p:custDataLst>
              <p:tags r:id="rId6"/>
            </p:custDataLst>
          </p:nvPr>
        </p:nvSpPr>
        <p:spPr>
          <a:xfrm>
            <a:off x="7966710" y="1344295"/>
            <a:ext cx="990600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571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文本框 208"/>
          <p:cNvSpPr txBox="1"/>
          <p:nvPr>
            <p:custDataLst>
              <p:tags r:id="rId7"/>
            </p:custDataLst>
          </p:nvPr>
        </p:nvSpPr>
        <p:spPr>
          <a:xfrm>
            <a:off x="9239691" y="1878920"/>
            <a:ext cx="958850" cy="28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85" dirty="0">
                <a:solidFill>
                  <a:schemeClr val="bg1">
                    <a:lumMod val="65000"/>
                  </a:schemeClr>
                </a:solidFill>
              </a:rPr>
              <a:t>The Details</a:t>
            </a:r>
            <a:endParaRPr kumimoji="1" lang="en-US" altLang="zh-CN" sz="128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4" name="文本框 123"/>
          <p:cNvSpPr txBox="1"/>
          <p:nvPr>
            <p:custDataLst>
              <p:tags r:id="rId8"/>
            </p:custDataLst>
          </p:nvPr>
        </p:nvSpPr>
        <p:spPr>
          <a:xfrm>
            <a:off x="5666781" y="3010874"/>
            <a:ext cx="147320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54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r>
              <a:rPr kumimoji="1" lang="zh-CN" altLang="en-US" sz="254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kumimoji="1" lang="zh-CN" altLang="en-US" sz="2540" b="1" dirty="0">
              <a:solidFill>
                <a:srgbClr val="0923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文本框 209"/>
          <p:cNvSpPr txBox="1"/>
          <p:nvPr>
            <p:custDataLst>
              <p:tags r:id="rId9"/>
            </p:custDataLst>
          </p:nvPr>
        </p:nvSpPr>
        <p:spPr>
          <a:xfrm>
            <a:off x="4512254" y="2892098"/>
            <a:ext cx="991456" cy="967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sz="571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0"/>
            </p:custDataLst>
          </p:nvPr>
        </p:nvSpPr>
        <p:spPr>
          <a:xfrm>
            <a:off x="5862925" y="3402182"/>
            <a:ext cx="1061085" cy="28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85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  <a:endParaRPr kumimoji="1" lang="en-US" altLang="zh-CN" sz="128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文本框 124"/>
          <p:cNvSpPr txBox="1"/>
          <p:nvPr>
            <p:custDataLst>
              <p:tags r:id="rId11"/>
            </p:custDataLst>
          </p:nvPr>
        </p:nvSpPr>
        <p:spPr>
          <a:xfrm>
            <a:off x="8982469" y="3010874"/>
            <a:ext cx="147320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54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kumimoji="1" lang="zh-CN" altLang="en-US" sz="254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1" lang="zh-CN" altLang="en-US" sz="2540" b="1" dirty="0">
              <a:solidFill>
                <a:srgbClr val="0923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" name="文本框 211"/>
          <p:cNvSpPr txBox="1"/>
          <p:nvPr>
            <p:custDataLst>
              <p:tags r:id="rId12"/>
            </p:custDataLst>
          </p:nvPr>
        </p:nvSpPr>
        <p:spPr>
          <a:xfrm>
            <a:off x="7966761" y="2892098"/>
            <a:ext cx="991456" cy="967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zh-CN" altLang="en-US" sz="571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"/>
            </p:custDataLst>
          </p:nvPr>
        </p:nvSpPr>
        <p:spPr>
          <a:xfrm>
            <a:off x="8889172" y="3402182"/>
            <a:ext cx="1694815" cy="28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85" dirty="0">
                <a:solidFill>
                  <a:schemeClr val="bg1">
                    <a:lumMod val="65000"/>
                  </a:schemeClr>
                </a:solidFill>
              </a:rPr>
              <a:t>Results</a:t>
            </a:r>
            <a:r>
              <a:rPr lang="zh-CN" altLang="en-US" sz="1285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85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1285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85" dirty="0">
                <a:solidFill>
                  <a:schemeClr val="bg1">
                    <a:lumMod val="65000"/>
                  </a:schemeClr>
                </a:solidFill>
              </a:rPr>
              <a:t>Summary</a:t>
            </a:r>
            <a:endParaRPr kumimoji="1" lang="en-US" altLang="zh-CN" sz="128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6" name="文本框 125"/>
          <p:cNvSpPr txBox="1"/>
          <p:nvPr>
            <p:custDataLst>
              <p:tags r:id="rId14"/>
            </p:custDataLst>
          </p:nvPr>
        </p:nvSpPr>
        <p:spPr>
          <a:xfrm>
            <a:off x="5666781" y="4557004"/>
            <a:ext cx="828040" cy="481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54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尾页</a:t>
            </a:r>
            <a:endParaRPr kumimoji="1" lang="zh-CN" altLang="en-US" sz="2540" b="1" dirty="0">
              <a:solidFill>
                <a:srgbClr val="0923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4" name="文本框 213"/>
          <p:cNvSpPr txBox="1"/>
          <p:nvPr>
            <p:custDataLst>
              <p:tags r:id="rId15"/>
            </p:custDataLst>
          </p:nvPr>
        </p:nvSpPr>
        <p:spPr>
          <a:xfrm>
            <a:off x="4512254" y="4440126"/>
            <a:ext cx="991456" cy="967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1" lang="zh-CN" altLang="en-US" sz="571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6"/>
            </p:custDataLst>
          </p:nvPr>
        </p:nvSpPr>
        <p:spPr>
          <a:xfrm>
            <a:off x="5615275" y="4959923"/>
            <a:ext cx="954802" cy="286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85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GB" altLang="zh-CN" sz="1285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5" grpId="1"/>
      <p:bldP spid="204" grpId="1"/>
      <p:bldP spid="21" grpId="1"/>
      <p:bldP spid="123" grpId="1"/>
      <p:bldP spid="210" grpId="1"/>
      <p:bldP spid="124" grpId="1"/>
      <p:bldP spid="212" grpId="1"/>
      <p:bldP spid="125" grpId="1"/>
      <p:bldP spid="214" grpId="1"/>
      <p:bldP spid="1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5378234" y="378785"/>
            <a:ext cx="5132460" cy="5824104"/>
            <a:chOff x="3086100" y="1625625"/>
            <a:chExt cx="2968625" cy="3368675"/>
          </a:xfrm>
          <a:solidFill>
            <a:srgbClr val="09234F">
              <a:alpha val="5000"/>
            </a:srgbClr>
          </a:solidFill>
        </p:grpSpPr>
        <p:sp>
          <p:nvSpPr>
            <p:cNvPr id="96" name="Freeform 5"/>
            <p:cNvSpPr>
              <a:spLocks noEditPoints="1"/>
            </p:cNvSpPr>
            <p:nvPr/>
          </p:nvSpPr>
          <p:spPr bwMode="auto">
            <a:xfrm>
              <a:off x="3086100" y="1625625"/>
              <a:ext cx="2968625" cy="3368675"/>
            </a:xfrm>
            <a:custGeom>
              <a:avLst/>
              <a:gdLst>
                <a:gd name="T0" fmla="*/ 696 w 979"/>
                <a:gd name="T1" fmla="*/ 849 h 1108"/>
                <a:gd name="T2" fmla="*/ 595 w 979"/>
                <a:gd name="T3" fmla="*/ 806 h 1108"/>
                <a:gd name="T4" fmla="*/ 593 w 979"/>
                <a:gd name="T5" fmla="*/ 726 h 1108"/>
                <a:gd name="T6" fmla="*/ 369 w 979"/>
                <a:gd name="T7" fmla="*/ 656 h 1108"/>
                <a:gd name="T8" fmla="*/ 388 w 979"/>
                <a:gd name="T9" fmla="*/ 705 h 1108"/>
                <a:gd name="T10" fmla="*/ 428 w 979"/>
                <a:gd name="T11" fmla="*/ 574 h 1108"/>
                <a:gd name="T12" fmla="*/ 388 w 979"/>
                <a:gd name="T13" fmla="*/ 617 h 1108"/>
                <a:gd name="T14" fmla="*/ 686 w 979"/>
                <a:gd name="T15" fmla="*/ 474 h 1108"/>
                <a:gd name="T16" fmla="*/ 798 w 979"/>
                <a:gd name="T17" fmla="*/ 441 h 1108"/>
                <a:gd name="T18" fmla="*/ 793 w 979"/>
                <a:gd name="T19" fmla="*/ 423 h 1108"/>
                <a:gd name="T20" fmla="*/ 392 w 979"/>
                <a:gd name="T21" fmla="*/ 345 h 1108"/>
                <a:gd name="T22" fmla="*/ 329 w 979"/>
                <a:gd name="T23" fmla="*/ 333 h 1108"/>
                <a:gd name="T24" fmla="*/ 454 w 979"/>
                <a:gd name="T25" fmla="*/ 330 h 1108"/>
                <a:gd name="T26" fmla="*/ 460 w 979"/>
                <a:gd name="T27" fmla="*/ 238 h 1108"/>
                <a:gd name="T28" fmla="*/ 539 w 979"/>
                <a:gd name="T29" fmla="*/ 237 h 1108"/>
                <a:gd name="T30" fmla="*/ 140 w 979"/>
                <a:gd name="T31" fmla="*/ 535 h 1108"/>
                <a:gd name="T32" fmla="*/ 229 w 979"/>
                <a:gd name="T33" fmla="*/ 230 h 1108"/>
                <a:gd name="T34" fmla="*/ 309 w 979"/>
                <a:gd name="T35" fmla="*/ 238 h 1108"/>
                <a:gd name="T36" fmla="*/ 330 w 979"/>
                <a:gd name="T37" fmla="*/ 260 h 1108"/>
                <a:gd name="T38" fmla="*/ 340 w 979"/>
                <a:gd name="T39" fmla="*/ 339 h 1108"/>
                <a:gd name="T40" fmla="*/ 860 w 979"/>
                <a:gd name="T41" fmla="*/ 290 h 1108"/>
                <a:gd name="T42" fmla="*/ 924 w 979"/>
                <a:gd name="T43" fmla="*/ 312 h 1108"/>
                <a:gd name="T44" fmla="*/ 752 w 979"/>
                <a:gd name="T45" fmla="*/ 195 h 1108"/>
                <a:gd name="T46" fmla="*/ 552 w 979"/>
                <a:gd name="T47" fmla="*/ 177 h 1108"/>
                <a:gd name="T48" fmla="*/ 418 w 979"/>
                <a:gd name="T49" fmla="*/ 123 h 1108"/>
                <a:gd name="T50" fmla="*/ 715 w 979"/>
                <a:gd name="T51" fmla="*/ 162 h 1108"/>
                <a:gd name="T52" fmla="*/ 331 w 979"/>
                <a:gd name="T53" fmla="*/ 109 h 1108"/>
                <a:gd name="T54" fmla="*/ 393 w 979"/>
                <a:gd name="T55" fmla="*/ 90 h 1108"/>
                <a:gd name="T56" fmla="*/ 373 w 979"/>
                <a:gd name="T57" fmla="*/ 86 h 1108"/>
                <a:gd name="T58" fmla="*/ 309 w 979"/>
                <a:gd name="T59" fmla="*/ 28 h 1108"/>
                <a:gd name="T60" fmla="*/ 254 w 979"/>
                <a:gd name="T61" fmla="*/ 74 h 1108"/>
                <a:gd name="T62" fmla="*/ 217 w 979"/>
                <a:gd name="T63" fmla="*/ 131 h 1108"/>
                <a:gd name="T64" fmla="*/ 128 w 979"/>
                <a:gd name="T65" fmla="*/ 162 h 1108"/>
                <a:gd name="T66" fmla="*/ 128 w 979"/>
                <a:gd name="T67" fmla="*/ 574 h 1108"/>
                <a:gd name="T68" fmla="*/ 364 w 979"/>
                <a:gd name="T69" fmla="*/ 617 h 1108"/>
                <a:gd name="T70" fmla="*/ 283 w 979"/>
                <a:gd name="T71" fmla="*/ 705 h 1108"/>
                <a:gd name="T72" fmla="*/ 3 w 979"/>
                <a:gd name="T73" fmla="*/ 1085 h 1108"/>
                <a:gd name="T74" fmla="*/ 823 w 979"/>
                <a:gd name="T75" fmla="*/ 999 h 1108"/>
                <a:gd name="T76" fmla="*/ 792 w 979"/>
                <a:gd name="T77" fmla="*/ 805 h 1108"/>
                <a:gd name="T78" fmla="*/ 847 w 979"/>
                <a:gd name="T79" fmla="*/ 641 h 1108"/>
                <a:gd name="T80" fmla="*/ 920 w 979"/>
                <a:gd name="T81" fmla="*/ 353 h 1108"/>
                <a:gd name="T82" fmla="*/ 749 w 979"/>
                <a:gd name="T83" fmla="*/ 536 h 1108"/>
                <a:gd name="T84" fmla="*/ 826 w 979"/>
                <a:gd name="T85" fmla="*/ 457 h 1108"/>
                <a:gd name="T86" fmla="*/ 751 w 979"/>
                <a:gd name="T87" fmla="*/ 237 h 1108"/>
                <a:gd name="T88" fmla="*/ 686 w 979"/>
                <a:gd name="T89" fmla="*/ 380 h 1108"/>
                <a:gd name="T90" fmla="*/ 736 w 979"/>
                <a:gd name="T91" fmla="*/ 612 h 1108"/>
                <a:gd name="T92" fmla="*/ 501 w 979"/>
                <a:gd name="T93" fmla="*/ 703 h 1108"/>
                <a:gd name="T94" fmla="*/ 466 w 979"/>
                <a:gd name="T95" fmla="*/ 639 h 1108"/>
                <a:gd name="T96" fmla="*/ 449 w 979"/>
                <a:gd name="T97" fmla="*/ 535 h 1108"/>
                <a:gd name="T98" fmla="*/ 432 w 979"/>
                <a:gd name="T99" fmla="*/ 341 h 1108"/>
                <a:gd name="T100" fmla="*/ 495 w 979"/>
                <a:gd name="T101" fmla="*/ 307 h 1108"/>
                <a:gd name="T102" fmla="*/ 471 w 979"/>
                <a:gd name="T103" fmla="*/ 231 h 1108"/>
                <a:gd name="T104" fmla="*/ 482 w 979"/>
                <a:gd name="T105" fmla="*/ 203 h 1108"/>
                <a:gd name="T106" fmla="*/ 746 w 979"/>
                <a:gd name="T107" fmla="*/ 224 h 1108"/>
                <a:gd name="T108" fmla="*/ 808 w 979"/>
                <a:gd name="T109" fmla="*/ 280 h 1108"/>
                <a:gd name="T110" fmla="*/ 856 w 979"/>
                <a:gd name="T111" fmla="*/ 307 h 1108"/>
                <a:gd name="T112" fmla="*/ 911 w 979"/>
                <a:gd name="T113" fmla="*/ 201 h 1108"/>
                <a:gd name="T114" fmla="*/ 946 w 979"/>
                <a:gd name="T115" fmla="*/ 319 h 1108"/>
                <a:gd name="T116" fmla="*/ 960 w 979"/>
                <a:gd name="T117" fmla="*/ 162 h 1108"/>
                <a:gd name="T118" fmla="*/ 696 w 979"/>
                <a:gd name="T119" fmla="*/ 162 h 1108"/>
                <a:gd name="T120" fmla="*/ 403 w 979"/>
                <a:gd name="T121" fmla="*/ 8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79" h="1108">
                  <a:moveTo>
                    <a:pt x="696" y="849"/>
                  </a:moveTo>
                  <a:cubicBezTo>
                    <a:pt x="696" y="848"/>
                    <a:pt x="696" y="848"/>
                    <a:pt x="696" y="848"/>
                  </a:cubicBezTo>
                  <a:cubicBezTo>
                    <a:pt x="726" y="844"/>
                    <a:pt x="726" y="844"/>
                    <a:pt x="726" y="844"/>
                  </a:cubicBezTo>
                  <a:cubicBezTo>
                    <a:pt x="747" y="990"/>
                    <a:pt x="747" y="990"/>
                    <a:pt x="747" y="990"/>
                  </a:cubicBezTo>
                  <a:cubicBezTo>
                    <a:pt x="726" y="988"/>
                    <a:pt x="704" y="986"/>
                    <a:pt x="680" y="985"/>
                  </a:cubicBezTo>
                  <a:cubicBezTo>
                    <a:pt x="672" y="944"/>
                    <a:pt x="672" y="944"/>
                    <a:pt x="672" y="944"/>
                  </a:cubicBezTo>
                  <a:cubicBezTo>
                    <a:pt x="696" y="848"/>
                    <a:pt x="696" y="848"/>
                    <a:pt x="696" y="848"/>
                  </a:cubicBezTo>
                  <a:cubicBezTo>
                    <a:pt x="696" y="849"/>
                    <a:pt x="696" y="849"/>
                    <a:pt x="696" y="849"/>
                  </a:cubicBezTo>
                  <a:moveTo>
                    <a:pt x="337" y="949"/>
                  </a:moveTo>
                  <a:cubicBezTo>
                    <a:pt x="305" y="856"/>
                    <a:pt x="305" y="856"/>
                    <a:pt x="305" y="856"/>
                  </a:cubicBezTo>
                  <a:cubicBezTo>
                    <a:pt x="258" y="842"/>
                    <a:pt x="258" y="842"/>
                    <a:pt x="258" y="842"/>
                  </a:cubicBezTo>
                  <a:cubicBezTo>
                    <a:pt x="336" y="818"/>
                    <a:pt x="336" y="818"/>
                    <a:pt x="336" y="818"/>
                  </a:cubicBezTo>
                  <a:cubicBezTo>
                    <a:pt x="366" y="918"/>
                    <a:pt x="366" y="918"/>
                    <a:pt x="366" y="918"/>
                  </a:cubicBezTo>
                  <a:cubicBezTo>
                    <a:pt x="552" y="890"/>
                    <a:pt x="552" y="890"/>
                    <a:pt x="552" y="890"/>
                  </a:cubicBezTo>
                  <a:cubicBezTo>
                    <a:pt x="337" y="949"/>
                    <a:pt x="337" y="949"/>
                    <a:pt x="337" y="949"/>
                  </a:cubicBezTo>
                  <a:moveTo>
                    <a:pt x="595" y="806"/>
                  </a:moveTo>
                  <a:cubicBezTo>
                    <a:pt x="685" y="771"/>
                    <a:pt x="685" y="771"/>
                    <a:pt x="685" y="771"/>
                  </a:cubicBezTo>
                  <a:cubicBezTo>
                    <a:pt x="736" y="796"/>
                    <a:pt x="736" y="796"/>
                    <a:pt x="736" y="796"/>
                  </a:cubicBezTo>
                  <a:cubicBezTo>
                    <a:pt x="685" y="787"/>
                    <a:pt x="685" y="787"/>
                    <a:pt x="685" y="787"/>
                  </a:cubicBezTo>
                  <a:cubicBezTo>
                    <a:pt x="592" y="821"/>
                    <a:pt x="592" y="821"/>
                    <a:pt x="592" y="821"/>
                  </a:cubicBezTo>
                  <a:cubicBezTo>
                    <a:pt x="528" y="789"/>
                    <a:pt x="528" y="789"/>
                    <a:pt x="528" y="789"/>
                  </a:cubicBezTo>
                  <a:cubicBezTo>
                    <a:pt x="595" y="806"/>
                    <a:pt x="595" y="806"/>
                    <a:pt x="595" y="806"/>
                  </a:cubicBezTo>
                  <a:moveTo>
                    <a:pt x="574" y="745"/>
                  </a:moveTo>
                  <a:cubicBezTo>
                    <a:pt x="593" y="726"/>
                    <a:pt x="593" y="726"/>
                    <a:pt x="593" y="726"/>
                  </a:cubicBezTo>
                  <a:cubicBezTo>
                    <a:pt x="671" y="702"/>
                    <a:pt x="671" y="702"/>
                    <a:pt x="671" y="702"/>
                  </a:cubicBezTo>
                  <a:cubicBezTo>
                    <a:pt x="750" y="727"/>
                    <a:pt x="750" y="727"/>
                    <a:pt x="750" y="727"/>
                  </a:cubicBezTo>
                  <a:cubicBezTo>
                    <a:pt x="736" y="739"/>
                    <a:pt x="736" y="739"/>
                    <a:pt x="736" y="739"/>
                  </a:cubicBezTo>
                  <a:cubicBezTo>
                    <a:pt x="664" y="726"/>
                    <a:pt x="664" y="726"/>
                    <a:pt x="664" y="726"/>
                  </a:cubicBezTo>
                  <a:cubicBezTo>
                    <a:pt x="574" y="745"/>
                    <a:pt x="574" y="745"/>
                    <a:pt x="574" y="745"/>
                  </a:cubicBezTo>
                  <a:moveTo>
                    <a:pt x="323" y="705"/>
                  </a:moveTo>
                  <a:cubicBezTo>
                    <a:pt x="323" y="656"/>
                    <a:pt x="323" y="656"/>
                    <a:pt x="323" y="656"/>
                  </a:cubicBezTo>
                  <a:cubicBezTo>
                    <a:pt x="369" y="656"/>
                    <a:pt x="369" y="656"/>
                    <a:pt x="369" y="656"/>
                  </a:cubicBezTo>
                  <a:cubicBezTo>
                    <a:pt x="369" y="705"/>
                    <a:pt x="369" y="705"/>
                    <a:pt x="369" y="705"/>
                  </a:cubicBezTo>
                  <a:cubicBezTo>
                    <a:pt x="323" y="705"/>
                    <a:pt x="323" y="705"/>
                    <a:pt x="323" y="705"/>
                  </a:cubicBezTo>
                  <a:moveTo>
                    <a:pt x="303" y="705"/>
                  </a:moveTo>
                  <a:cubicBezTo>
                    <a:pt x="303" y="655"/>
                    <a:pt x="303" y="655"/>
                    <a:pt x="303" y="655"/>
                  </a:cubicBezTo>
                  <a:cubicBezTo>
                    <a:pt x="312" y="655"/>
                    <a:pt x="312" y="655"/>
                    <a:pt x="312" y="655"/>
                  </a:cubicBezTo>
                  <a:cubicBezTo>
                    <a:pt x="312" y="705"/>
                    <a:pt x="312" y="705"/>
                    <a:pt x="312" y="705"/>
                  </a:cubicBezTo>
                  <a:cubicBezTo>
                    <a:pt x="303" y="705"/>
                    <a:pt x="303" y="705"/>
                    <a:pt x="303" y="705"/>
                  </a:cubicBezTo>
                  <a:moveTo>
                    <a:pt x="388" y="705"/>
                  </a:moveTo>
                  <a:cubicBezTo>
                    <a:pt x="388" y="650"/>
                    <a:pt x="388" y="650"/>
                    <a:pt x="388" y="650"/>
                  </a:cubicBezTo>
                  <a:cubicBezTo>
                    <a:pt x="388" y="650"/>
                    <a:pt x="388" y="650"/>
                    <a:pt x="388" y="650"/>
                  </a:cubicBezTo>
                  <a:cubicBezTo>
                    <a:pt x="397" y="659"/>
                    <a:pt x="397" y="659"/>
                    <a:pt x="397" y="659"/>
                  </a:cubicBezTo>
                  <a:cubicBezTo>
                    <a:pt x="397" y="705"/>
                    <a:pt x="397" y="705"/>
                    <a:pt x="397" y="705"/>
                  </a:cubicBezTo>
                  <a:cubicBezTo>
                    <a:pt x="388" y="705"/>
                    <a:pt x="388" y="705"/>
                    <a:pt x="388" y="705"/>
                  </a:cubicBezTo>
                  <a:moveTo>
                    <a:pt x="409" y="617"/>
                  </a:moveTo>
                  <a:cubicBezTo>
                    <a:pt x="409" y="574"/>
                    <a:pt x="409" y="574"/>
                    <a:pt x="409" y="574"/>
                  </a:cubicBezTo>
                  <a:cubicBezTo>
                    <a:pt x="428" y="574"/>
                    <a:pt x="428" y="574"/>
                    <a:pt x="428" y="574"/>
                  </a:cubicBezTo>
                  <a:cubicBezTo>
                    <a:pt x="428" y="617"/>
                    <a:pt x="428" y="617"/>
                    <a:pt x="428" y="617"/>
                  </a:cubicBezTo>
                  <a:cubicBezTo>
                    <a:pt x="409" y="617"/>
                    <a:pt x="409" y="617"/>
                    <a:pt x="409" y="617"/>
                  </a:cubicBezTo>
                  <a:moveTo>
                    <a:pt x="388" y="617"/>
                  </a:moveTo>
                  <a:cubicBezTo>
                    <a:pt x="388" y="568"/>
                    <a:pt x="388" y="568"/>
                    <a:pt x="388" y="568"/>
                  </a:cubicBezTo>
                  <a:cubicBezTo>
                    <a:pt x="388" y="568"/>
                    <a:pt x="388" y="568"/>
                    <a:pt x="388" y="568"/>
                  </a:cubicBezTo>
                  <a:cubicBezTo>
                    <a:pt x="397" y="577"/>
                    <a:pt x="397" y="577"/>
                    <a:pt x="397" y="577"/>
                  </a:cubicBezTo>
                  <a:cubicBezTo>
                    <a:pt x="397" y="617"/>
                    <a:pt x="397" y="617"/>
                    <a:pt x="397" y="617"/>
                  </a:cubicBezTo>
                  <a:cubicBezTo>
                    <a:pt x="388" y="617"/>
                    <a:pt x="388" y="617"/>
                    <a:pt x="388" y="617"/>
                  </a:cubicBezTo>
                  <a:moveTo>
                    <a:pt x="447" y="626"/>
                  </a:moveTo>
                  <a:cubicBezTo>
                    <a:pt x="438" y="620"/>
                    <a:pt x="438" y="620"/>
                    <a:pt x="438" y="620"/>
                  </a:cubicBezTo>
                  <a:cubicBezTo>
                    <a:pt x="438" y="560"/>
                    <a:pt x="438" y="560"/>
                    <a:pt x="438" y="560"/>
                  </a:cubicBezTo>
                  <a:cubicBezTo>
                    <a:pt x="447" y="554"/>
                    <a:pt x="447" y="554"/>
                    <a:pt x="447" y="554"/>
                  </a:cubicBezTo>
                  <a:cubicBezTo>
                    <a:pt x="447" y="626"/>
                    <a:pt x="447" y="626"/>
                    <a:pt x="447" y="626"/>
                  </a:cubicBezTo>
                  <a:moveTo>
                    <a:pt x="726" y="573"/>
                  </a:moveTo>
                  <a:cubicBezTo>
                    <a:pt x="686" y="523"/>
                    <a:pt x="686" y="523"/>
                    <a:pt x="686" y="523"/>
                  </a:cubicBezTo>
                  <a:cubicBezTo>
                    <a:pt x="686" y="474"/>
                    <a:pt x="686" y="474"/>
                    <a:pt x="686" y="474"/>
                  </a:cubicBezTo>
                  <a:cubicBezTo>
                    <a:pt x="692" y="475"/>
                    <a:pt x="692" y="475"/>
                    <a:pt x="692" y="475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26" y="573"/>
                    <a:pt x="726" y="573"/>
                    <a:pt x="726" y="573"/>
                  </a:cubicBezTo>
                  <a:moveTo>
                    <a:pt x="798" y="441"/>
                  </a:moveTo>
                  <a:cubicBezTo>
                    <a:pt x="798" y="426"/>
                    <a:pt x="798" y="426"/>
                    <a:pt x="798" y="426"/>
                  </a:cubicBezTo>
                  <a:cubicBezTo>
                    <a:pt x="821" y="415"/>
                    <a:pt x="821" y="415"/>
                    <a:pt x="821" y="415"/>
                  </a:cubicBezTo>
                  <a:cubicBezTo>
                    <a:pt x="809" y="441"/>
                    <a:pt x="809" y="441"/>
                    <a:pt x="809" y="441"/>
                  </a:cubicBezTo>
                  <a:cubicBezTo>
                    <a:pt x="798" y="441"/>
                    <a:pt x="798" y="441"/>
                    <a:pt x="798" y="441"/>
                  </a:cubicBezTo>
                  <a:moveTo>
                    <a:pt x="787" y="405"/>
                  </a:moveTo>
                  <a:cubicBezTo>
                    <a:pt x="787" y="387"/>
                    <a:pt x="787" y="387"/>
                    <a:pt x="787" y="387"/>
                  </a:cubicBezTo>
                  <a:cubicBezTo>
                    <a:pt x="791" y="387"/>
                    <a:pt x="791" y="387"/>
                    <a:pt x="791" y="387"/>
                  </a:cubicBezTo>
                  <a:cubicBezTo>
                    <a:pt x="791" y="366"/>
                    <a:pt x="791" y="366"/>
                    <a:pt x="791" y="366"/>
                  </a:cubicBezTo>
                  <a:cubicBezTo>
                    <a:pt x="798" y="366"/>
                    <a:pt x="798" y="366"/>
                    <a:pt x="798" y="366"/>
                  </a:cubicBezTo>
                  <a:cubicBezTo>
                    <a:pt x="815" y="382"/>
                    <a:pt x="815" y="382"/>
                    <a:pt x="815" y="382"/>
                  </a:cubicBezTo>
                  <a:cubicBezTo>
                    <a:pt x="811" y="410"/>
                    <a:pt x="811" y="410"/>
                    <a:pt x="811" y="410"/>
                  </a:cubicBezTo>
                  <a:cubicBezTo>
                    <a:pt x="793" y="423"/>
                    <a:pt x="793" y="423"/>
                    <a:pt x="793" y="423"/>
                  </a:cubicBezTo>
                  <a:cubicBezTo>
                    <a:pt x="787" y="423"/>
                    <a:pt x="787" y="423"/>
                    <a:pt x="787" y="423"/>
                  </a:cubicBezTo>
                  <a:cubicBezTo>
                    <a:pt x="787" y="409"/>
                    <a:pt x="787" y="409"/>
                    <a:pt x="787" y="409"/>
                  </a:cubicBezTo>
                  <a:cubicBezTo>
                    <a:pt x="796" y="409"/>
                    <a:pt x="796" y="409"/>
                    <a:pt x="796" y="409"/>
                  </a:cubicBezTo>
                  <a:cubicBezTo>
                    <a:pt x="796" y="405"/>
                    <a:pt x="796" y="405"/>
                    <a:pt x="796" y="405"/>
                  </a:cubicBezTo>
                  <a:cubicBezTo>
                    <a:pt x="787" y="405"/>
                    <a:pt x="787" y="405"/>
                    <a:pt x="787" y="405"/>
                  </a:cubicBezTo>
                  <a:moveTo>
                    <a:pt x="388" y="536"/>
                  </a:moveTo>
                  <a:cubicBezTo>
                    <a:pt x="388" y="345"/>
                    <a:pt x="388" y="345"/>
                    <a:pt x="388" y="345"/>
                  </a:cubicBezTo>
                  <a:cubicBezTo>
                    <a:pt x="392" y="345"/>
                    <a:pt x="392" y="345"/>
                    <a:pt x="392" y="345"/>
                  </a:cubicBezTo>
                  <a:cubicBezTo>
                    <a:pt x="392" y="274"/>
                    <a:pt x="392" y="274"/>
                    <a:pt x="392" y="274"/>
                  </a:cubicBezTo>
                  <a:cubicBezTo>
                    <a:pt x="394" y="274"/>
                    <a:pt x="395" y="274"/>
                    <a:pt x="397" y="273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345"/>
                    <a:pt x="397" y="345"/>
                    <a:pt x="397" y="345"/>
                  </a:cubicBezTo>
                  <a:cubicBezTo>
                    <a:pt x="397" y="536"/>
                    <a:pt x="397" y="536"/>
                    <a:pt x="397" y="536"/>
                  </a:cubicBezTo>
                  <a:cubicBezTo>
                    <a:pt x="388" y="536"/>
                    <a:pt x="388" y="536"/>
                    <a:pt x="388" y="536"/>
                  </a:cubicBezTo>
                  <a:moveTo>
                    <a:pt x="334" y="334"/>
                  </a:moveTo>
                  <a:cubicBezTo>
                    <a:pt x="329" y="333"/>
                    <a:pt x="329" y="333"/>
                    <a:pt x="329" y="333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7" y="269"/>
                    <a:pt x="359" y="269"/>
                    <a:pt x="361" y="270"/>
                  </a:cubicBezTo>
                  <a:cubicBezTo>
                    <a:pt x="334" y="334"/>
                    <a:pt x="334" y="334"/>
                    <a:pt x="334" y="334"/>
                  </a:cubicBezTo>
                  <a:moveTo>
                    <a:pt x="454" y="330"/>
                  </a:moveTo>
                  <a:cubicBezTo>
                    <a:pt x="428" y="265"/>
                    <a:pt x="428" y="265"/>
                    <a:pt x="428" y="265"/>
                  </a:cubicBezTo>
                  <a:cubicBezTo>
                    <a:pt x="434" y="261"/>
                    <a:pt x="434" y="261"/>
                    <a:pt x="434" y="261"/>
                  </a:cubicBezTo>
                  <a:cubicBezTo>
                    <a:pt x="457" y="329"/>
                    <a:pt x="457" y="329"/>
                    <a:pt x="457" y="329"/>
                  </a:cubicBezTo>
                  <a:cubicBezTo>
                    <a:pt x="454" y="330"/>
                    <a:pt x="454" y="330"/>
                    <a:pt x="454" y="330"/>
                  </a:cubicBezTo>
                  <a:moveTo>
                    <a:pt x="278" y="300"/>
                  </a:moveTo>
                  <a:cubicBezTo>
                    <a:pt x="276" y="298"/>
                    <a:pt x="276" y="298"/>
                    <a:pt x="276" y="298"/>
                  </a:cubicBezTo>
                  <a:cubicBezTo>
                    <a:pt x="325" y="249"/>
                    <a:pt x="325" y="249"/>
                    <a:pt x="325" y="249"/>
                  </a:cubicBezTo>
                  <a:cubicBezTo>
                    <a:pt x="326" y="251"/>
                    <a:pt x="328" y="252"/>
                    <a:pt x="330" y="253"/>
                  </a:cubicBezTo>
                  <a:cubicBezTo>
                    <a:pt x="278" y="300"/>
                    <a:pt x="278" y="300"/>
                    <a:pt x="278" y="300"/>
                  </a:cubicBezTo>
                  <a:moveTo>
                    <a:pt x="506" y="292"/>
                  </a:moveTo>
                  <a:cubicBezTo>
                    <a:pt x="457" y="242"/>
                    <a:pt x="457" y="242"/>
                    <a:pt x="457" y="242"/>
                  </a:cubicBezTo>
                  <a:cubicBezTo>
                    <a:pt x="458" y="241"/>
                    <a:pt x="459" y="240"/>
                    <a:pt x="460" y="238"/>
                  </a:cubicBezTo>
                  <a:cubicBezTo>
                    <a:pt x="510" y="289"/>
                    <a:pt x="510" y="289"/>
                    <a:pt x="510" y="289"/>
                  </a:cubicBezTo>
                  <a:cubicBezTo>
                    <a:pt x="506" y="292"/>
                    <a:pt x="506" y="292"/>
                    <a:pt x="506" y="292"/>
                  </a:cubicBezTo>
                  <a:moveTo>
                    <a:pt x="243" y="251"/>
                  </a:moveTo>
                  <a:cubicBezTo>
                    <a:pt x="241" y="247"/>
                    <a:pt x="241" y="247"/>
                    <a:pt x="241" y="247"/>
                  </a:cubicBezTo>
                  <a:cubicBezTo>
                    <a:pt x="300" y="223"/>
                    <a:pt x="300" y="223"/>
                    <a:pt x="300" y="223"/>
                  </a:cubicBezTo>
                  <a:cubicBezTo>
                    <a:pt x="301" y="224"/>
                    <a:pt x="301" y="225"/>
                    <a:pt x="302" y="227"/>
                  </a:cubicBezTo>
                  <a:cubicBezTo>
                    <a:pt x="243" y="251"/>
                    <a:pt x="243" y="251"/>
                    <a:pt x="243" y="251"/>
                  </a:cubicBezTo>
                  <a:moveTo>
                    <a:pt x="539" y="237"/>
                  </a:moveTo>
                  <a:cubicBezTo>
                    <a:pt x="475" y="210"/>
                    <a:pt x="475" y="210"/>
                    <a:pt x="475" y="210"/>
                  </a:cubicBezTo>
                  <a:cubicBezTo>
                    <a:pt x="476" y="209"/>
                    <a:pt x="476" y="207"/>
                    <a:pt x="476" y="206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39" y="237"/>
                    <a:pt x="539" y="237"/>
                    <a:pt x="539" y="237"/>
                  </a:cubicBezTo>
                  <a:moveTo>
                    <a:pt x="128" y="535"/>
                  </a:moveTo>
                  <a:cubicBezTo>
                    <a:pt x="128" y="201"/>
                    <a:pt x="128" y="201"/>
                    <a:pt x="128" y="201"/>
                  </a:cubicBezTo>
                  <a:cubicBezTo>
                    <a:pt x="140" y="201"/>
                    <a:pt x="140" y="201"/>
                    <a:pt x="140" y="201"/>
                  </a:cubicBezTo>
                  <a:cubicBezTo>
                    <a:pt x="140" y="535"/>
                    <a:pt x="140" y="535"/>
                    <a:pt x="140" y="535"/>
                  </a:cubicBezTo>
                  <a:cubicBezTo>
                    <a:pt x="128" y="535"/>
                    <a:pt x="128" y="535"/>
                    <a:pt x="128" y="535"/>
                  </a:cubicBezTo>
                  <a:moveTo>
                    <a:pt x="151" y="535"/>
                  </a:moveTo>
                  <a:cubicBezTo>
                    <a:pt x="151" y="201"/>
                    <a:pt x="151" y="201"/>
                    <a:pt x="151" y="201"/>
                  </a:cubicBezTo>
                  <a:cubicBezTo>
                    <a:pt x="214" y="201"/>
                    <a:pt x="214" y="201"/>
                    <a:pt x="214" y="201"/>
                  </a:cubicBezTo>
                  <a:cubicBezTo>
                    <a:pt x="214" y="197"/>
                    <a:pt x="214" y="197"/>
                    <a:pt x="214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9"/>
                    <a:pt x="293" y="201"/>
                    <a:pt x="293" y="203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19" y="229"/>
                    <a:pt x="219" y="229"/>
                    <a:pt x="219" y="229"/>
                  </a:cubicBezTo>
                  <a:cubicBezTo>
                    <a:pt x="234" y="266"/>
                    <a:pt x="234" y="266"/>
                    <a:pt x="234" y="266"/>
                  </a:cubicBezTo>
                  <a:cubicBezTo>
                    <a:pt x="242" y="262"/>
                    <a:pt x="242" y="262"/>
                    <a:pt x="242" y="262"/>
                  </a:cubicBezTo>
                  <a:cubicBezTo>
                    <a:pt x="240" y="258"/>
                    <a:pt x="240" y="258"/>
                    <a:pt x="240" y="258"/>
                  </a:cubicBezTo>
                  <a:cubicBezTo>
                    <a:pt x="305" y="232"/>
                    <a:pt x="305" y="232"/>
                    <a:pt x="305" y="232"/>
                  </a:cubicBezTo>
                  <a:cubicBezTo>
                    <a:pt x="306" y="234"/>
                    <a:pt x="307" y="236"/>
                    <a:pt x="309" y="238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80" y="317"/>
                    <a:pt x="280" y="317"/>
                    <a:pt x="280" y="317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3" y="308"/>
                    <a:pt x="283" y="308"/>
                    <a:pt x="283" y="308"/>
                  </a:cubicBezTo>
                  <a:cubicBezTo>
                    <a:pt x="330" y="260"/>
                    <a:pt x="330" y="260"/>
                    <a:pt x="330" y="260"/>
                  </a:cubicBezTo>
                  <a:cubicBezTo>
                    <a:pt x="332" y="261"/>
                    <a:pt x="335" y="263"/>
                    <a:pt x="337" y="264"/>
                  </a:cubicBezTo>
                  <a:cubicBezTo>
                    <a:pt x="312" y="328"/>
                    <a:pt x="312" y="328"/>
                    <a:pt x="312" y="328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4" y="334"/>
                    <a:pt x="304" y="334"/>
                    <a:pt x="304" y="334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44" y="340"/>
                    <a:pt x="344" y="340"/>
                    <a:pt x="344" y="340"/>
                  </a:cubicBezTo>
                  <a:cubicBezTo>
                    <a:pt x="340" y="339"/>
                    <a:pt x="340" y="339"/>
                    <a:pt x="340" y="339"/>
                  </a:cubicBezTo>
                  <a:cubicBezTo>
                    <a:pt x="365" y="276"/>
                    <a:pt x="365" y="276"/>
                    <a:pt x="365" y="276"/>
                  </a:cubicBezTo>
                  <a:cubicBezTo>
                    <a:pt x="368" y="276"/>
                    <a:pt x="370" y="277"/>
                    <a:pt x="373" y="277"/>
                  </a:cubicBezTo>
                  <a:cubicBezTo>
                    <a:pt x="373" y="345"/>
                    <a:pt x="373" y="345"/>
                    <a:pt x="373" y="345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69" y="535"/>
                    <a:pt x="369" y="535"/>
                    <a:pt x="369" y="535"/>
                  </a:cubicBezTo>
                  <a:cubicBezTo>
                    <a:pt x="210" y="535"/>
                    <a:pt x="210" y="535"/>
                    <a:pt x="210" y="535"/>
                  </a:cubicBezTo>
                  <a:cubicBezTo>
                    <a:pt x="151" y="535"/>
                    <a:pt x="151" y="535"/>
                    <a:pt x="151" y="535"/>
                  </a:cubicBezTo>
                  <a:moveTo>
                    <a:pt x="860" y="290"/>
                  </a:moveTo>
                  <a:cubicBezTo>
                    <a:pt x="856" y="288"/>
                    <a:pt x="856" y="288"/>
                    <a:pt x="856" y="288"/>
                  </a:cubicBezTo>
                  <a:cubicBezTo>
                    <a:pt x="886" y="193"/>
                    <a:pt x="886" y="193"/>
                    <a:pt x="886" y="193"/>
                  </a:cubicBezTo>
                  <a:cubicBezTo>
                    <a:pt x="890" y="197"/>
                    <a:pt x="890" y="197"/>
                    <a:pt x="890" y="197"/>
                  </a:cubicBezTo>
                  <a:cubicBezTo>
                    <a:pt x="860" y="290"/>
                    <a:pt x="860" y="290"/>
                    <a:pt x="860" y="290"/>
                  </a:cubicBezTo>
                  <a:moveTo>
                    <a:pt x="918" y="312"/>
                  </a:moveTo>
                  <a:cubicBezTo>
                    <a:pt x="918" y="192"/>
                    <a:pt x="918" y="192"/>
                    <a:pt x="918" y="192"/>
                  </a:cubicBezTo>
                  <a:cubicBezTo>
                    <a:pt x="924" y="192"/>
                    <a:pt x="924" y="192"/>
                    <a:pt x="924" y="192"/>
                  </a:cubicBezTo>
                  <a:cubicBezTo>
                    <a:pt x="924" y="312"/>
                    <a:pt x="924" y="312"/>
                    <a:pt x="924" y="312"/>
                  </a:cubicBezTo>
                  <a:cubicBezTo>
                    <a:pt x="918" y="312"/>
                    <a:pt x="918" y="312"/>
                    <a:pt x="918" y="312"/>
                  </a:cubicBezTo>
                  <a:moveTo>
                    <a:pt x="801" y="262"/>
                  </a:moveTo>
                  <a:cubicBezTo>
                    <a:pt x="796" y="255"/>
                    <a:pt x="796" y="255"/>
                    <a:pt x="796" y="255"/>
                  </a:cubicBezTo>
                  <a:cubicBezTo>
                    <a:pt x="852" y="184"/>
                    <a:pt x="852" y="184"/>
                    <a:pt x="852" y="184"/>
                  </a:cubicBezTo>
                  <a:cubicBezTo>
                    <a:pt x="857" y="191"/>
                    <a:pt x="857" y="191"/>
                    <a:pt x="857" y="191"/>
                  </a:cubicBezTo>
                  <a:cubicBezTo>
                    <a:pt x="801" y="262"/>
                    <a:pt x="801" y="262"/>
                    <a:pt x="801" y="262"/>
                  </a:cubicBezTo>
                  <a:moveTo>
                    <a:pt x="760" y="199"/>
                  </a:moveTo>
                  <a:cubicBezTo>
                    <a:pt x="752" y="195"/>
                    <a:pt x="752" y="195"/>
                    <a:pt x="752" y="195"/>
                  </a:cubicBezTo>
                  <a:cubicBezTo>
                    <a:pt x="819" y="178"/>
                    <a:pt x="819" y="178"/>
                    <a:pt x="819" y="178"/>
                  </a:cubicBezTo>
                  <a:cubicBezTo>
                    <a:pt x="820" y="186"/>
                    <a:pt x="820" y="186"/>
                    <a:pt x="820" y="186"/>
                  </a:cubicBezTo>
                  <a:cubicBezTo>
                    <a:pt x="760" y="199"/>
                    <a:pt x="760" y="199"/>
                    <a:pt x="760" y="199"/>
                  </a:cubicBezTo>
                  <a:moveTo>
                    <a:pt x="552" y="177"/>
                  </a:moveTo>
                  <a:cubicBezTo>
                    <a:pt x="552" y="169"/>
                    <a:pt x="552" y="169"/>
                    <a:pt x="552" y="169"/>
                  </a:cubicBezTo>
                  <a:cubicBezTo>
                    <a:pt x="746" y="169"/>
                    <a:pt x="746" y="169"/>
                    <a:pt x="746" y="169"/>
                  </a:cubicBezTo>
                  <a:cubicBezTo>
                    <a:pt x="746" y="177"/>
                    <a:pt x="746" y="177"/>
                    <a:pt x="746" y="177"/>
                  </a:cubicBezTo>
                  <a:cubicBezTo>
                    <a:pt x="552" y="177"/>
                    <a:pt x="552" y="177"/>
                    <a:pt x="552" y="177"/>
                  </a:cubicBezTo>
                  <a:moveTo>
                    <a:pt x="791" y="172"/>
                  </a:moveTo>
                  <a:cubicBezTo>
                    <a:pt x="737" y="145"/>
                    <a:pt x="737" y="145"/>
                    <a:pt x="737" y="145"/>
                  </a:cubicBezTo>
                  <a:cubicBezTo>
                    <a:pt x="737" y="136"/>
                    <a:pt x="737" y="136"/>
                    <a:pt x="737" y="136"/>
                  </a:cubicBezTo>
                  <a:cubicBezTo>
                    <a:pt x="791" y="168"/>
                    <a:pt x="791" y="168"/>
                    <a:pt x="791" y="168"/>
                  </a:cubicBezTo>
                  <a:cubicBezTo>
                    <a:pt x="791" y="172"/>
                    <a:pt x="791" y="172"/>
                    <a:pt x="791" y="172"/>
                  </a:cubicBezTo>
                  <a:moveTo>
                    <a:pt x="418" y="164"/>
                  </a:moveTo>
                  <a:cubicBezTo>
                    <a:pt x="407" y="164"/>
                    <a:pt x="398" y="155"/>
                    <a:pt x="398" y="144"/>
                  </a:cubicBezTo>
                  <a:cubicBezTo>
                    <a:pt x="398" y="132"/>
                    <a:pt x="407" y="123"/>
                    <a:pt x="418" y="123"/>
                  </a:cubicBezTo>
                  <a:cubicBezTo>
                    <a:pt x="429" y="123"/>
                    <a:pt x="438" y="132"/>
                    <a:pt x="438" y="144"/>
                  </a:cubicBezTo>
                  <a:cubicBezTo>
                    <a:pt x="438" y="155"/>
                    <a:pt x="429" y="164"/>
                    <a:pt x="418" y="164"/>
                  </a:cubicBezTo>
                  <a:moveTo>
                    <a:pt x="304" y="142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306" y="138"/>
                    <a:pt x="306" y="138"/>
                    <a:pt x="306" y="138"/>
                  </a:cubicBezTo>
                  <a:cubicBezTo>
                    <a:pt x="304" y="142"/>
                    <a:pt x="304" y="142"/>
                    <a:pt x="304" y="142"/>
                  </a:cubicBezTo>
                  <a:moveTo>
                    <a:pt x="715" y="162"/>
                  </a:moveTo>
                  <a:cubicBezTo>
                    <a:pt x="711" y="109"/>
                    <a:pt x="711" y="109"/>
                    <a:pt x="711" y="109"/>
                  </a:cubicBezTo>
                  <a:cubicBezTo>
                    <a:pt x="714" y="112"/>
                    <a:pt x="714" y="112"/>
                    <a:pt x="714" y="112"/>
                  </a:cubicBezTo>
                  <a:cubicBezTo>
                    <a:pt x="720" y="162"/>
                    <a:pt x="720" y="162"/>
                    <a:pt x="720" y="162"/>
                  </a:cubicBezTo>
                  <a:cubicBezTo>
                    <a:pt x="715" y="162"/>
                    <a:pt x="715" y="162"/>
                    <a:pt x="715" y="162"/>
                  </a:cubicBezTo>
                  <a:moveTo>
                    <a:pt x="326" y="114"/>
                  </a:moveTo>
                  <a:cubicBezTo>
                    <a:pt x="274" y="59"/>
                    <a:pt x="274" y="59"/>
                    <a:pt x="274" y="59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31" y="109"/>
                    <a:pt x="331" y="109"/>
                    <a:pt x="331" y="109"/>
                  </a:cubicBezTo>
                  <a:cubicBezTo>
                    <a:pt x="326" y="114"/>
                    <a:pt x="326" y="114"/>
                    <a:pt x="326" y="114"/>
                  </a:cubicBezTo>
                  <a:moveTo>
                    <a:pt x="358" y="94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35" y="35"/>
                    <a:pt x="335" y="35"/>
                    <a:pt x="335" y="35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2" y="93"/>
                    <a:pt x="359" y="94"/>
                    <a:pt x="358" y="94"/>
                  </a:cubicBezTo>
                  <a:moveTo>
                    <a:pt x="397" y="90"/>
                  </a:moveTo>
                  <a:cubicBezTo>
                    <a:pt x="396" y="90"/>
                    <a:pt x="395" y="90"/>
                    <a:pt x="393" y="90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97" y="10"/>
                    <a:pt x="397" y="10"/>
                    <a:pt x="397" y="10"/>
                  </a:cubicBezTo>
                  <a:cubicBezTo>
                    <a:pt x="397" y="90"/>
                    <a:pt x="397" y="90"/>
                    <a:pt x="397" y="90"/>
                  </a:cubicBezTo>
                  <a:moveTo>
                    <a:pt x="408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6"/>
                    <a:pt x="373" y="86"/>
                    <a:pt x="373" y="86"/>
                  </a:cubicBezTo>
                  <a:cubicBezTo>
                    <a:pt x="371" y="86"/>
                    <a:pt x="368" y="87"/>
                    <a:pt x="366" y="87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41" y="15"/>
                    <a:pt x="341" y="15"/>
                    <a:pt x="341" y="15"/>
                  </a:cubicBezTo>
                  <a:cubicBezTo>
                    <a:pt x="337" y="7"/>
                    <a:pt x="337" y="7"/>
                    <a:pt x="337" y="7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38" y="99"/>
                    <a:pt x="338" y="99"/>
                    <a:pt x="338" y="99"/>
                  </a:cubicBezTo>
                  <a:cubicBezTo>
                    <a:pt x="336" y="100"/>
                    <a:pt x="334" y="101"/>
                    <a:pt x="332" y="102"/>
                  </a:cubicBezTo>
                  <a:cubicBezTo>
                    <a:pt x="279" y="49"/>
                    <a:pt x="279" y="49"/>
                    <a:pt x="279" y="49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310" y="123"/>
                    <a:pt x="310" y="123"/>
                    <a:pt x="310" y="123"/>
                  </a:cubicBezTo>
                  <a:cubicBezTo>
                    <a:pt x="309" y="125"/>
                    <a:pt x="307" y="127"/>
                    <a:pt x="306" y="130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32" y="94"/>
                    <a:pt x="232" y="94"/>
                    <a:pt x="232" y="9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6" y="130"/>
                    <a:pt x="226" y="130"/>
                    <a:pt x="226" y="130"/>
                  </a:cubicBezTo>
                  <a:cubicBezTo>
                    <a:pt x="294" y="157"/>
                    <a:pt x="294" y="157"/>
                    <a:pt x="294" y="157"/>
                  </a:cubicBezTo>
                  <a:cubicBezTo>
                    <a:pt x="293" y="160"/>
                    <a:pt x="292" y="163"/>
                    <a:pt x="292" y="166"/>
                  </a:cubicBezTo>
                  <a:cubicBezTo>
                    <a:pt x="214" y="166"/>
                    <a:pt x="214" y="166"/>
                    <a:pt x="214" y="166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129" y="162"/>
                    <a:pt x="129" y="162"/>
                    <a:pt x="129" y="162"/>
                  </a:cubicBezTo>
                  <a:cubicBezTo>
                    <a:pt x="129" y="162"/>
                    <a:pt x="128" y="162"/>
                    <a:pt x="128" y="162"/>
                  </a:cubicBezTo>
                  <a:cubicBezTo>
                    <a:pt x="119" y="162"/>
                    <a:pt x="112" y="169"/>
                    <a:pt x="112" y="178"/>
                  </a:cubicBezTo>
                  <a:cubicBezTo>
                    <a:pt x="112" y="179"/>
                    <a:pt x="112" y="179"/>
                    <a:pt x="112" y="179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535"/>
                    <a:pt x="112" y="535"/>
                    <a:pt x="112" y="535"/>
                  </a:cubicBezTo>
                  <a:cubicBezTo>
                    <a:pt x="112" y="557"/>
                    <a:pt x="112" y="557"/>
                    <a:pt x="112" y="557"/>
                  </a:cubicBezTo>
                  <a:cubicBezTo>
                    <a:pt x="112" y="558"/>
                    <a:pt x="112" y="558"/>
                    <a:pt x="112" y="558"/>
                  </a:cubicBezTo>
                  <a:cubicBezTo>
                    <a:pt x="112" y="567"/>
                    <a:pt x="119" y="574"/>
                    <a:pt x="128" y="574"/>
                  </a:cubicBezTo>
                  <a:cubicBezTo>
                    <a:pt x="128" y="574"/>
                    <a:pt x="129" y="574"/>
                    <a:pt x="129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210" y="574"/>
                    <a:pt x="210" y="574"/>
                    <a:pt x="210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4" y="574"/>
                    <a:pt x="364" y="574"/>
                    <a:pt x="364" y="574"/>
                  </a:cubicBezTo>
                  <a:cubicBezTo>
                    <a:pt x="369" y="574"/>
                    <a:pt x="369" y="574"/>
                    <a:pt x="369" y="574"/>
                  </a:cubicBezTo>
                  <a:cubicBezTo>
                    <a:pt x="369" y="617"/>
                    <a:pt x="369" y="617"/>
                    <a:pt x="369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64" y="617"/>
                    <a:pt x="364" y="617"/>
                    <a:pt x="364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299" y="617"/>
                  </a:cubicBezTo>
                  <a:cubicBezTo>
                    <a:pt x="290" y="617"/>
                    <a:pt x="283" y="624"/>
                    <a:pt x="283" y="633"/>
                  </a:cubicBezTo>
                  <a:cubicBezTo>
                    <a:pt x="283" y="634"/>
                    <a:pt x="283" y="634"/>
                    <a:pt x="283" y="634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705"/>
                    <a:pt x="283" y="705"/>
                    <a:pt x="283" y="705"/>
                  </a:cubicBezTo>
                  <a:cubicBezTo>
                    <a:pt x="166" y="705"/>
                    <a:pt x="166" y="705"/>
                    <a:pt x="166" y="705"/>
                  </a:cubicBezTo>
                  <a:cubicBezTo>
                    <a:pt x="166" y="804"/>
                    <a:pt x="166" y="804"/>
                    <a:pt x="166" y="804"/>
                  </a:cubicBezTo>
                  <a:cubicBezTo>
                    <a:pt x="199" y="840"/>
                    <a:pt x="199" y="840"/>
                    <a:pt x="199" y="840"/>
                  </a:cubicBezTo>
                  <a:cubicBezTo>
                    <a:pt x="199" y="907"/>
                    <a:pt x="199" y="907"/>
                    <a:pt x="199" y="907"/>
                  </a:cubicBezTo>
                  <a:cubicBezTo>
                    <a:pt x="237" y="922"/>
                    <a:pt x="237" y="922"/>
                    <a:pt x="237" y="922"/>
                  </a:cubicBezTo>
                  <a:cubicBezTo>
                    <a:pt x="237" y="1014"/>
                    <a:pt x="237" y="1014"/>
                    <a:pt x="237" y="1014"/>
                  </a:cubicBezTo>
                  <a:cubicBezTo>
                    <a:pt x="70" y="1046"/>
                    <a:pt x="7" y="1084"/>
                    <a:pt x="1" y="1085"/>
                  </a:cubicBezTo>
                  <a:cubicBezTo>
                    <a:pt x="0" y="1085"/>
                    <a:pt x="1" y="1085"/>
                    <a:pt x="3" y="1085"/>
                  </a:cubicBezTo>
                  <a:cubicBezTo>
                    <a:pt x="5" y="1085"/>
                    <a:pt x="8" y="1085"/>
                    <a:pt x="13" y="1085"/>
                  </a:cubicBezTo>
                  <a:cubicBezTo>
                    <a:pt x="17" y="1085"/>
                    <a:pt x="22" y="1085"/>
                    <a:pt x="28" y="1085"/>
                  </a:cubicBezTo>
                  <a:cubicBezTo>
                    <a:pt x="52" y="1085"/>
                    <a:pt x="88" y="1086"/>
                    <a:pt x="121" y="1090"/>
                  </a:cubicBezTo>
                  <a:cubicBezTo>
                    <a:pt x="181" y="1098"/>
                    <a:pt x="204" y="1108"/>
                    <a:pt x="204" y="1108"/>
                  </a:cubicBezTo>
                  <a:cubicBezTo>
                    <a:pt x="204" y="1108"/>
                    <a:pt x="392" y="1062"/>
                    <a:pt x="521" y="1045"/>
                  </a:cubicBezTo>
                  <a:cubicBezTo>
                    <a:pt x="593" y="1036"/>
                    <a:pt x="754" y="1023"/>
                    <a:pt x="872" y="1023"/>
                  </a:cubicBezTo>
                  <a:cubicBezTo>
                    <a:pt x="916" y="1023"/>
                    <a:pt x="954" y="1025"/>
                    <a:pt x="979" y="1030"/>
                  </a:cubicBezTo>
                  <a:cubicBezTo>
                    <a:pt x="979" y="1030"/>
                    <a:pt x="919" y="1013"/>
                    <a:pt x="823" y="999"/>
                  </a:cubicBezTo>
                  <a:cubicBezTo>
                    <a:pt x="849" y="861"/>
                    <a:pt x="849" y="861"/>
                    <a:pt x="849" y="861"/>
                  </a:cubicBezTo>
                  <a:cubicBezTo>
                    <a:pt x="842" y="810"/>
                    <a:pt x="842" y="810"/>
                    <a:pt x="842" y="810"/>
                  </a:cubicBezTo>
                  <a:cubicBezTo>
                    <a:pt x="819" y="906"/>
                    <a:pt x="819" y="906"/>
                    <a:pt x="819" y="906"/>
                  </a:cubicBezTo>
                  <a:cubicBezTo>
                    <a:pt x="808" y="906"/>
                    <a:pt x="808" y="906"/>
                    <a:pt x="808" y="906"/>
                  </a:cubicBezTo>
                  <a:cubicBezTo>
                    <a:pt x="808" y="820"/>
                    <a:pt x="808" y="820"/>
                    <a:pt x="808" y="820"/>
                  </a:cubicBezTo>
                  <a:cubicBezTo>
                    <a:pt x="844" y="793"/>
                    <a:pt x="844" y="793"/>
                    <a:pt x="844" y="793"/>
                  </a:cubicBezTo>
                  <a:cubicBezTo>
                    <a:pt x="861" y="642"/>
                    <a:pt x="861" y="642"/>
                    <a:pt x="861" y="642"/>
                  </a:cubicBezTo>
                  <a:cubicBezTo>
                    <a:pt x="792" y="805"/>
                    <a:pt x="792" y="805"/>
                    <a:pt x="792" y="805"/>
                  </a:cubicBezTo>
                  <a:cubicBezTo>
                    <a:pt x="787" y="805"/>
                    <a:pt x="787" y="805"/>
                    <a:pt x="787" y="805"/>
                  </a:cubicBezTo>
                  <a:cubicBezTo>
                    <a:pt x="786" y="705"/>
                    <a:pt x="786" y="705"/>
                    <a:pt x="786" y="705"/>
                  </a:cubicBezTo>
                  <a:cubicBezTo>
                    <a:pt x="809" y="644"/>
                    <a:pt x="809" y="644"/>
                    <a:pt x="809" y="644"/>
                  </a:cubicBezTo>
                  <a:cubicBezTo>
                    <a:pt x="766" y="607"/>
                    <a:pt x="766" y="607"/>
                    <a:pt x="766" y="607"/>
                  </a:cubicBezTo>
                  <a:cubicBezTo>
                    <a:pt x="808" y="564"/>
                    <a:pt x="808" y="564"/>
                    <a:pt x="808" y="564"/>
                  </a:cubicBezTo>
                  <a:cubicBezTo>
                    <a:pt x="822" y="571"/>
                    <a:pt x="822" y="571"/>
                    <a:pt x="822" y="571"/>
                  </a:cubicBezTo>
                  <a:cubicBezTo>
                    <a:pt x="804" y="606"/>
                    <a:pt x="804" y="606"/>
                    <a:pt x="804" y="606"/>
                  </a:cubicBezTo>
                  <a:cubicBezTo>
                    <a:pt x="847" y="641"/>
                    <a:pt x="847" y="641"/>
                    <a:pt x="847" y="641"/>
                  </a:cubicBezTo>
                  <a:cubicBezTo>
                    <a:pt x="908" y="595"/>
                    <a:pt x="908" y="595"/>
                    <a:pt x="908" y="595"/>
                  </a:cubicBezTo>
                  <a:cubicBezTo>
                    <a:pt x="953" y="438"/>
                    <a:pt x="953" y="438"/>
                    <a:pt x="953" y="438"/>
                  </a:cubicBezTo>
                  <a:cubicBezTo>
                    <a:pt x="934" y="370"/>
                    <a:pt x="934" y="370"/>
                    <a:pt x="934" y="370"/>
                  </a:cubicBezTo>
                  <a:cubicBezTo>
                    <a:pt x="961" y="348"/>
                    <a:pt x="961" y="348"/>
                    <a:pt x="961" y="348"/>
                  </a:cubicBezTo>
                  <a:cubicBezTo>
                    <a:pt x="968" y="335"/>
                    <a:pt x="968" y="335"/>
                    <a:pt x="968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67" y="335"/>
                    <a:pt x="967" y="335"/>
                    <a:pt x="967" y="335"/>
                  </a:cubicBezTo>
                  <a:cubicBezTo>
                    <a:pt x="920" y="353"/>
                    <a:pt x="920" y="353"/>
                    <a:pt x="920" y="353"/>
                  </a:cubicBezTo>
                  <a:cubicBezTo>
                    <a:pt x="911" y="454"/>
                    <a:pt x="911" y="454"/>
                    <a:pt x="911" y="454"/>
                  </a:cubicBezTo>
                  <a:cubicBezTo>
                    <a:pt x="830" y="458"/>
                    <a:pt x="830" y="458"/>
                    <a:pt x="830" y="458"/>
                  </a:cubicBezTo>
                  <a:cubicBezTo>
                    <a:pt x="918" y="468"/>
                    <a:pt x="918" y="468"/>
                    <a:pt x="918" y="468"/>
                  </a:cubicBezTo>
                  <a:cubicBezTo>
                    <a:pt x="827" y="482"/>
                    <a:pt x="827" y="482"/>
                    <a:pt x="827" y="482"/>
                  </a:cubicBezTo>
                  <a:cubicBezTo>
                    <a:pt x="839" y="513"/>
                    <a:pt x="839" y="513"/>
                    <a:pt x="839" y="513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783" y="517"/>
                    <a:pt x="783" y="517"/>
                    <a:pt x="783" y="517"/>
                  </a:cubicBezTo>
                  <a:cubicBezTo>
                    <a:pt x="749" y="536"/>
                    <a:pt x="749" y="536"/>
                    <a:pt x="749" y="536"/>
                  </a:cubicBezTo>
                  <a:cubicBezTo>
                    <a:pt x="731" y="514"/>
                    <a:pt x="731" y="514"/>
                    <a:pt x="731" y="514"/>
                  </a:cubicBezTo>
                  <a:cubicBezTo>
                    <a:pt x="755" y="447"/>
                    <a:pt x="755" y="447"/>
                    <a:pt x="755" y="447"/>
                  </a:cubicBezTo>
                  <a:cubicBezTo>
                    <a:pt x="765" y="447"/>
                    <a:pt x="765" y="447"/>
                    <a:pt x="765" y="447"/>
                  </a:cubicBezTo>
                  <a:cubicBezTo>
                    <a:pt x="770" y="504"/>
                    <a:pt x="770" y="504"/>
                    <a:pt x="770" y="504"/>
                  </a:cubicBezTo>
                  <a:cubicBezTo>
                    <a:pt x="783" y="463"/>
                    <a:pt x="783" y="463"/>
                    <a:pt x="783" y="463"/>
                  </a:cubicBezTo>
                  <a:cubicBezTo>
                    <a:pt x="818" y="465"/>
                    <a:pt x="818" y="465"/>
                    <a:pt x="818" y="465"/>
                  </a:cubicBezTo>
                  <a:cubicBezTo>
                    <a:pt x="804" y="459"/>
                    <a:pt x="804" y="459"/>
                    <a:pt x="804" y="459"/>
                  </a:cubicBezTo>
                  <a:cubicBezTo>
                    <a:pt x="826" y="457"/>
                    <a:pt x="826" y="457"/>
                    <a:pt x="826" y="457"/>
                  </a:cubicBezTo>
                  <a:cubicBezTo>
                    <a:pt x="820" y="443"/>
                    <a:pt x="820" y="443"/>
                    <a:pt x="820" y="443"/>
                  </a:cubicBezTo>
                  <a:cubicBezTo>
                    <a:pt x="833" y="423"/>
                    <a:pt x="833" y="423"/>
                    <a:pt x="833" y="423"/>
                  </a:cubicBezTo>
                  <a:cubicBezTo>
                    <a:pt x="838" y="378"/>
                    <a:pt x="838" y="378"/>
                    <a:pt x="838" y="378"/>
                  </a:cubicBezTo>
                  <a:cubicBezTo>
                    <a:pt x="808" y="353"/>
                    <a:pt x="808" y="353"/>
                    <a:pt x="808" y="353"/>
                  </a:cubicBezTo>
                  <a:cubicBezTo>
                    <a:pt x="783" y="353"/>
                    <a:pt x="783" y="353"/>
                    <a:pt x="783" y="353"/>
                  </a:cubicBezTo>
                  <a:cubicBezTo>
                    <a:pt x="763" y="371"/>
                    <a:pt x="763" y="371"/>
                    <a:pt x="763" y="371"/>
                  </a:cubicBezTo>
                  <a:cubicBezTo>
                    <a:pt x="757" y="245"/>
                    <a:pt x="757" y="245"/>
                    <a:pt x="757" y="245"/>
                  </a:cubicBezTo>
                  <a:cubicBezTo>
                    <a:pt x="751" y="237"/>
                    <a:pt x="751" y="237"/>
                    <a:pt x="751" y="237"/>
                  </a:cubicBezTo>
                  <a:cubicBezTo>
                    <a:pt x="745" y="444"/>
                    <a:pt x="745" y="444"/>
                    <a:pt x="745" y="444"/>
                  </a:cubicBezTo>
                  <a:cubicBezTo>
                    <a:pt x="730" y="469"/>
                    <a:pt x="730" y="469"/>
                    <a:pt x="730" y="469"/>
                  </a:cubicBezTo>
                  <a:cubicBezTo>
                    <a:pt x="730" y="469"/>
                    <a:pt x="729" y="466"/>
                    <a:pt x="725" y="452"/>
                  </a:cubicBezTo>
                  <a:cubicBezTo>
                    <a:pt x="720" y="439"/>
                    <a:pt x="727" y="401"/>
                    <a:pt x="727" y="401"/>
                  </a:cubicBezTo>
                  <a:cubicBezTo>
                    <a:pt x="741" y="241"/>
                    <a:pt x="741" y="241"/>
                    <a:pt x="741" y="241"/>
                  </a:cubicBezTo>
                  <a:cubicBezTo>
                    <a:pt x="730" y="256"/>
                    <a:pt x="730" y="256"/>
                    <a:pt x="730" y="256"/>
                  </a:cubicBezTo>
                  <a:cubicBezTo>
                    <a:pt x="722" y="354"/>
                    <a:pt x="722" y="354"/>
                    <a:pt x="722" y="354"/>
                  </a:cubicBezTo>
                  <a:cubicBezTo>
                    <a:pt x="686" y="380"/>
                    <a:pt x="686" y="380"/>
                    <a:pt x="686" y="380"/>
                  </a:cubicBezTo>
                  <a:cubicBezTo>
                    <a:pt x="676" y="433"/>
                    <a:pt x="676" y="433"/>
                    <a:pt x="676" y="433"/>
                  </a:cubicBezTo>
                  <a:cubicBezTo>
                    <a:pt x="690" y="393"/>
                    <a:pt x="690" y="393"/>
                    <a:pt x="690" y="393"/>
                  </a:cubicBezTo>
                  <a:cubicBezTo>
                    <a:pt x="718" y="377"/>
                    <a:pt x="718" y="377"/>
                    <a:pt x="718" y="377"/>
                  </a:cubicBezTo>
                  <a:cubicBezTo>
                    <a:pt x="715" y="404"/>
                    <a:pt x="715" y="404"/>
                    <a:pt x="715" y="404"/>
                  </a:cubicBezTo>
                  <a:cubicBezTo>
                    <a:pt x="695" y="415"/>
                    <a:pt x="695" y="415"/>
                    <a:pt x="695" y="415"/>
                  </a:cubicBezTo>
                  <a:cubicBezTo>
                    <a:pt x="659" y="462"/>
                    <a:pt x="659" y="462"/>
                    <a:pt x="659" y="462"/>
                  </a:cubicBezTo>
                  <a:cubicBezTo>
                    <a:pt x="655" y="543"/>
                    <a:pt x="655" y="543"/>
                    <a:pt x="655" y="543"/>
                  </a:cubicBezTo>
                  <a:cubicBezTo>
                    <a:pt x="736" y="612"/>
                    <a:pt x="736" y="612"/>
                    <a:pt x="736" y="612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785" y="705"/>
                    <a:pt x="785" y="705"/>
                    <a:pt x="785" y="705"/>
                  </a:cubicBezTo>
                  <a:cubicBezTo>
                    <a:pt x="770" y="716"/>
                    <a:pt x="770" y="716"/>
                    <a:pt x="770" y="716"/>
                  </a:cubicBezTo>
                  <a:cubicBezTo>
                    <a:pt x="696" y="677"/>
                    <a:pt x="696" y="677"/>
                    <a:pt x="696" y="677"/>
                  </a:cubicBezTo>
                  <a:cubicBezTo>
                    <a:pt x="719" y="657"/>
                    <a:pt x="719" y="657"/>
                    <a:pt x="719" y="657"/>
                  </a:cubicBezTo>
                  <a:cubicBezTo>
                    <a:pt x="574" y="640"/>
                    <a:pt x="574" y="640"/>
                    <a:pt x="574" y="640"/>
                  </a:cubicBezTo>
                  <a:cubicBezTo>
                    <a:pt x="501" y="676"/>
                    <a:pt x="501" y="676"/>
                    <a:pt x="501" y="676"/>
                  </a:cubicBezTo>
                  <a:cubicBezTo>
                    <a:pt x="501" y="703"/>
                    <a:pt x="501" y="703"/>
                    <a:pt x="501" y="703"/>
                  </a:cubicBezTo>
                  <a:cubicBezTo>
                    <a:pt x="501" y="738"/>
                    <a:pt x="501" y="738"/>
                    <a:pt x="501" y="738"/>
                  </a:cubicBezTo>
                  <a:cubicBezTo>
                    <a:pt x="453" y="738"/>
                    <a:pt x="453" y="738"/>
                    <a:pt x="453" y="738"/>
                  </a:cubicBezTo>
                  <a:cubicBezTo>
                    <a:pt x="435" y="705"/>
                    <a:pt x="435" y="705"/>
                    <a:pt x="435" y="705"/>
                  </a:cubicBezTo>
                  <a:cubicBezTo>
                    <a:pt x="409" y="705"/>
                    <a:pt x="409" y="705"/>
                    <a:pt x="409" y="705"/>
                  </a:cubicBezTo>
                  <a:cubicBezTo>
                    <a:pt x="409" y="656"/>
                    <a:pt x="409" y="656"/>
                    <a:pt x="409" y="656"/>
                  </a:cubicBezTo>
                  <a:cubicBezTo>
                    <a:pt x="448" y="656"/>
                    <a:pt x="448" y="656"/>
                    <a:pt x="448" y="656"/>
                  </a:cubicBezTo>
                  <a:cubicBezTo>
                    <a:pt x="448" y="656"/>
                    <a:pt x="449" y="656"/>
                    <a:pt x="449" y="656"/>
                  </a:cubicBezTo>
                  <a:cubicBezTo>
                    <a:pt x="458" y="656"/>
                    <a:pt x="466" y="648"/>
                    <a:pt x="466" y="639"/>
                  </a:cubicBezTo>
                  <a:cubicBezTo>
                    <a:pt x="466" y="639"/>
                    <a:pt x="466" y="639"/>
                    <a:pt x="466" y="639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634"/>
                    <a:pt x="466" y="634"/>
                    <a:pt x="466" y="63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74"/>
                    <a:pt x="466" y="574"/>
                    <a:pt x="466" y="574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52"/>
                    <a:pt x="466" y="552"/>
                    <a:pt x="466" y="552"/>
                  </a:cubicBezTo>
                  <a:cubicBezTo>
                    <a:pt x="466" y="543"/>
                    <a:pt x="458" y="535"/>
                    <a:pt x="449" y="535"/>
                  </a:cubicBezTo>
                  <a:cubicBezTo>
                    <a:pt x="449" y="535"/>
                    <a:pt x="449" y="535"/>
                    <a:pt x="448" y="535"/>
                  </a:cubicBezTo>
                  <a:cubicBezTo>
                    <a:pt x="409" y="535"/>
                    <a:pt x="409" y="535"/>
                    <a:pt x="409" y="535"/>
                  </a:cubicBezTo>
                  <a:cubicBezTo>
                    <a:pt x="409" y="345"/>
                    <a:pt x="409" y="345"/>
                    <a:pt x="409" y="345"/>
                  </a:cubicBezTo>
                  <a:cubicBezTo>
                    <a:pt x="404" y="345"/>
                    <a:pt x="404" y="345"/>
                    <a:pt x="404" y="345"/>
                  </a:cubicBezTo>
                  <a:cubicBezTo>
                    <a:pt x="404" y="277"/>
                    <a:pt x="404" y="277"/>
                    <a:pt x="404" y="277"/>
                  </a:cubicBezTo>
                  <a:cubicBezTo>
                    <a:pt x="407" y="276"/>
                    <a:pt x="410" y="276"/>
                    <a:pt x="412" y="275"/>
                  </a:cubicBezTo>
                  <a:cubicBezTo>
                    <a:pt x="437" y="339"/>
                    <a:pt x="437" y="339"/>
                    <a:pt x="437" y="33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35" y="349"/>
                    <a:pt x="435" y="349"/>
                    <a:pt x="435" y="349"/>
                  </a:cubicBezTo>
                  <a:cubicBezTo>
                    <a:pt x="472" y="335"/>
                    <a:pt x="472" y="335"/>
                    <a:pt x="472" y="335"/>
                  </a:cubicBezTo>
                  <a:cubicBezTo>
                    <a:pt x="469" y="327"/>
                    <a:pt x="469" y="327"/>
                    <a:pt x="469" y="327"/>
                  </a:cubicBezTo>
                  <a:cubicBezTo>
                    <a:pt x="465" y="328"/>
                    <a:pt x="465" y="328"/>
                    <a:pt x="465" y="328"/>
                  </a:cubicBezTo>
                  <a:cubicBezTo>
                    <a:pt x="440" y="263"/>
                    <a:pt x="440" y="263"/>
                    <a:pt x="440" y="263"/>
                  </a:cubicBezTo>
                  <a:cubicBezTo>
                    <a:pt x="442" y="261"/>
                    <a:pt x="444" y="260"/>
                    <a:pt x="446" y="259"/>
                  </a:cubicBezTo>
                  <a:cubicBezTo>
                    <a:pt x="495" y="307"/>
                    <a:pt x="495" y="307"/>
                    <a:pt x="495" y="307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2" y="311"/>
                    <a:pt x="492" y="311"/>
                    <a:pt x="492" y="311"/>
                  </a:cubicBezTo>
                  <a:cubicBezTo>
                    <a:pt x="498" y="317"/>
                    <a:pt x="498" y="317"/>
                    <a:pt x="498" y="317"/>
                  </a:cubicBezTo>
                  <a:cubicBezTo>
                    <a:pt x="526" y="289"/>
                    <a:pt x="526" y="289"/>
                    <a:pt x="526" y="289"/>
                  </a:cubicBezTo>
                  <a:cubicBezTo>
                    <a:pt x="520" y="283"/>
                    <a:pt x="520" y="283"/>
                    <a:pt x="520" y="283"/>
                  </a:cubicBezTo>
                  <a:cubicBezTo>
                    <a:pt x="517" y="286"/>
                    <a:pt x="517" y="286"/>
                    <a:pt x="517" y="286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8" y="235"/>
                    <a:pt x="469" y="233"/>
                    <a:pt x="471" y="231"/>
                  </a:cubicBezTo>
                  <a:cubicBezTo>
                    <a:pt x="537" y="258"/>
                    <a:pt x="537" y="258"/>
                    <a:pt x="537" y="258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35" y="262"/>
                    <a:pt x="535" y="262"/>
                    <a:pt x="535" y="262"/>
                  </a:cubicBezTo>
                  <a:cubicBezTo>
                    <a:pt x="543" y="266"/>
                    <a:pt x="543" y="266"/>
                    <a:pt x="543" y="266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0" y="226"/>
                    <a:pt x="550" y="226"/>
                    <a:pt x="550" y="226"/>
                  </a:cubicBezTo>
                  <a:cubicBezTo>
                    <a:pt x="548" y="230"/>
                    <a:pt x="548" y="230"/>
                    <a:pt x="548" y="230"/>
                  </a:cubicBezTo>
                  <a:cubicBezTo>
                    <a:pt x="482" y="203"/>
                    <a:pt x="482" y="203"/>
                    <a:pt x="482" y="203"/>
                  </a:cubicBezTo>
                  <a:cubicBezTo>
                    <a:pt x="482" y="201"/>
                    <a:pt x="483" y="199"/>
                    <a:pt x="483" y="197"/>
                  </a:cubicBezTo>
                  <a:cubicBezTo>
                    <a:pt x="552" y="197"/>
                    <a:pt x="552" y="197"/>
                    <a:pt x="552" y="197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733" y="201"/>
                    <a:pt x="733" y="201"/>
                    <a:pt x="733" y="201"/>
                  </a:cubicBezTo>
                  <a:cubicBezTo>
                    <a:pt x="733" y="204"/>
                    <a:pt x="734" y="208"/>
                    <a:pt x="735" y="212"/>
                  </a:cubicBezTo>
                  <a:cubicBezTo>
                    <a:pt x="738" y="219"/>
                    <a:pt x="742" y="225"/>
                    <a:pt x="745" y="225"/>
                  </a:cubicBezTo>
                  <a:cubicBezTo>
                    <a:pt x="745" y="225"/>
                    <a:pt x="745" y="225"/>
                    <a:pt x="746" y="225"/>
                  </a:cubicBezTo>
                  <a:cubicBezTo>
                    <a:pt x="746" y="224"/>
                    <a:pt x="746" y="224"/>
                    <a:pt x="746" y="224"/>
                  </a:cubicBezTo>
                  <a:cubicBezTo>
                    <a:pt x="746" y="225"/>
                    <a:pt x="746" y="225"/>
                    <a:pt x="746" y="225"/>
                  </a:cubicBezTo>
                  <a:cubicBezTo>
                    <a:pt x="809" y="201"/>
                    <a:pt x="809" y="201"/>
                    <a:pt x="809" y="201"/>
                  </a:cubicBezTo>
                  <a:cubicBezTo>
                    <a:pt x="828" y="201"/>
                    <a:pt x="828" y="201"/>
                    <a:pt x="828" y="20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3" y="263"/>
                    <a:pt x="787" y="269"/>
                    <a:pt x="794" y="274"/>
                  </a:cubicBezTo>
                  <a:cubicBezTo>
                    <a:pt x="799" y="278"/>
                    <a:pt x="805" y="280"/>
                    <a:pt x="808" y="280"/>
                  </a:cubicBezTo>
                  <a:cubicBezTo>
                    <a:pt x="809" y="280"/>
                    <a:pt x="809" y="280"/>
                    <a:pt x="810" y="280"/>
                  </a:cubicBezTo>
                  <a:cubicBezTo>
                    <a:pt x="810" y="279"/>
                    <a:pt x="810" y="279"/>
                    <a:pt x="810" y="279"/>
                  </a:cubicBezTo>
                  <a:cubicBezTo>
                    <a:pt x="873" y="201"/>
                    <a:pt x="873" y="201"/>
                    <a:pt x="873" y="201"/>
                  </a:cubicBezTo>
                  <a:cubicBezTo>
                    <a:pt x="874" y="201"/>
                    <a:pt x="874" y="201"/>
                    <a:pt x="874" y="201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2" y="296"/>
                    <a:pt x="842" y="296"/>
                    <a:pt x="842" y="296"/>
                  </a:cubicBezTo>
                  <a:cubicBezTo>
                    <a:pt x="841" y="299"/>
                    <a:pt x="847" y="304"/>
                    <a:pt x="856" y="307"/>
                  </a:cubicBezTo>
                  <a:cubicBezTo>
                    <a:pt x="862" y="309"/>
                    <a:pt x="866" y="310"/>
                    <a:pt x="870" y="310"/>
                  </a:cubicBezTo>
                  <a:cubicBezTo>
                    <a:pt x="872" y="310"/>
                    <a:pt x="874" y="310"/>
                    <a:pt x="874" y="309"/>
                  </a:cubicBezTo>
                  <a:cubicBezTo>
                    <a:pt x="874" y="309"/>
                    <a:pt x="874" y="309"/>
                    <a:pt x="874" y="309"/>
                  </a:cubicBezTo>
                  <a:cubicBezTo>
                    <a:pt x="874" y="308"/>
                    <a:pt x="874" y="308"/>
                    <a:pt x="874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875" y="308"/>
                    <a:pt x="875" y="308"/>
                    <a:pt x="875" y="308"/>
                  </a:cubicBezTo>
                  <a:cubicBezTo>
                    <a:pt x="910" y="201"/>
                    <a:pt x="910" y="201"/>
                    <a:pt x="910" y="201"/>
                  </a:cubicBezTo>
                  <a:cubicBezTo>
                    <a:pt x="911" y="201"/>
                    <a:pt x="911" y="201"/>
                    <a:pt x="911" y="201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19"/>
                    <a:pt x="911" y="319"/>
                    <a:pt x="911" y="319"/>
                  </a:cubicBezTo>
                  <a:cubicBezTo>
                    <a:pt x="911" y="322"/>
                    <a:pt x="919" y="324"/>
                    <a:pt x="929" y="324"/>
                  </a:cubicBezTo>
                  <a:cubicBezTo>
                    <a:pt x="938" y="324"/>
                    <a:pt x="946" y="322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319"/>
                    <a:pt x="946" y="319"/>
                    <a:pt x="946" y="319"/>
                  </a:cubicBezTo>
                  <a:cubicBezTo>
                    <a:pt x="946" y="201"/>
                    <a:pt x="946" y="201"/>
                    <a:pt x="946" y="201"/>
                  </a:cubicBezTo>
                  <a:cubicBezTo>
                    <a:pt x="960" y="201"/>
                    <a:pt x="960" y="201"/>
                    <a:pt x="960" y="201"/>
                  </a:cubicBezTo>
                  <a:cubicBezTo>
                    <a:pt x="960" y="177"/>
                    <a:pt x="960" y="177"/>
                    <a:pt x="960" y="177"/>
                  </a:cubicBezTo>
                  <a:cubicBezTo>
                    <a:pt x="821" y="177"/>
                    <a:pt x="821" y="177"/>
                    <a:pt x="821" y="177"/>
                  </a:cubicBezTo>
                  <a:cubicBezTo>
                    <a:pt x="821" y="169"/>
                    <a:pt x="821" y="169"/>
                    <a:pt x="821" y="169"/>
                  </a:cubicBezTo>
                  <a:cubicBezTo>
                    <a:pt x="960" y="169"/>
                    <a:pt x="960" y="169"/>
                    <a:pt x="960" y="169"/>
                  </a:cubicBezTo>
                  <a:cubicBezTo>
                    <a:pt x="960" y="162"/>
                    <a:pt x="960" y="162"/>
                    <a:pt x="960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908" y="162"/>
                    <a:pt x="908" y="162"/>
                    <a:pt x="908" y="162"/>
                  </a:cubicBezTo>
                  <a:cubicBezTo>
                    <a:pt x="819" y="162"/>
                    <a:pt x="819" y="162"/>
                    <a:pt x="819" y="162"/>
                  </a:cubicBezTo>
                  <a:cubicBezTo>
                    <a:pt x="804" y="159"/>
                    <a:pt x="768" y="152"/>
                    <a:pt x="744" y="127"/>
                  </a:cubicBezTo>
                  <a:cubicBezTo>
                    <a:pt x="711" y="93"/>
                    <a:pt x="710" y="69"/>
                    <a:pt x="710" y="69"/>
                  </a:cubicBezTo>
                  <a:cubicBezTo>
                    <a:pt x="703" y="68"/>
                    <a:pt x="703" y="68"/>
                    <a:pt x="703" y="68"/>
                  </a:cubicBezTo>
                  <a:cubicBezTo>
                    <a:pt x="703" y="162"/>
                    <a:pt x="703" y="162"/>
                    <a:pt x="703" y="162"/>
                  </a:cubicBezTo>
                  <a:cubicBezTo>
                    <a:pt x="696" y="162"/>
                    <a:pt x="696" y="162"/>
                    <a:pt x="696" y="162"/>
                  </a:cubicBezTo>
                  <a:cubicBezTo>
                    <a:pt x="696" y="68"/>
                    <a:pt x="696" y="68"/>
                    <a:pt x="696" y="68"/>
                  </a:cubicBezTo>
                  <a:cubicBezTo>
                    <a:pt x="684" y="68"/>
                    <a:pt x="684" y="68"/>
                    <a:pt x="684" y="68"/>
                  </a:cubicBezTo>
                  <a:cubicBezTo>
                    <a:pt x="684" y="162"/>
                    <a:pt x="684" y="162"/>
                    <a:pt x="684" y="162"/>
                  </a:cubicBezTo>
                  <a:cubicBezTo>
                    <a:pt x="552" y="162"/>
                    <a:pt x="552" y="162"/>
                    <a:pt x="552" y="162"/>
                  </a:cubicBezTo>
                  <a:cubicBezTo>
                    <a:pt x="552" y="166"/>
                    <a:pt x="552" y="166"/>
                    <a:pt x="552" y="166"/>
                  </a:cubicBezTo>
                  <a:cubicBezTo>
                    <a:pt x="483" y="166"/>
                    <a:pt x="483" y="166"/>
                    <a:pt x="483" y="166"/>
                  </a:cubicBezTo>
                  <a:cubicBezTo>
                    <a:pt x="476" y="125"/>
                    <a:pt x="444" y="93"/>
                    <a:pt x="403" y="86"/>
                  </a:cubicBezTo>
                  <a:cubicBezTo>
                    <a:pt x="403" y="8"/>
                    <a:pt x="403" y="8"/>
                    <a:pt x="403" y="8"/>
                  </a:cubicBezTo>
                  <a:cubicBezTo>
                    <a:pt x="408" y="8"/>
                    <a:pt x="408" y="8"/>
                    <a:pt x="408" y="8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Rectangle 6"/>
            <p:cNvSpPr>
              <a:spLocks noChangeArrowheads="1"/>
            </p:cNvSpPr>
            <p:nvPr/>
          </p:nvSpPr>
          <p:spPr bwMode="auto">
            <a:xfrm>
              <a:off x="5494338" y="2794025"/>
              <a:ext cx="206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Rectangle 7"/>
            <p:cNvSpPr>
              <a:spLocks noChangeArrowheads="1"/>
            </p:cNvSpPr>
            <p:nvPr/>
          </p:nvSpPr>
          <p:spPr bwMode="auto">
            <a:xfrm>
              <a:off x="5494338" y="2794025"/>
              <a:ext cx="206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rcRect r="59258"/>
          <a:stretch>
            <a:fillRect/>
          </a:stretch>
        </p:blipFill>
        <p:spPr>
          <a:xfrm>
            <a:off x="1" y="0"/>
            <a:ext cx="4967220" cy="6858000"/>
          </a:xfrm>
          <a:custGeom>
            <a:avLst/>
            <a:gdLst>
              <a:gd name="connsiteX0" fmla="*/ 0 w 4967220"/>
              <a:gd name="connsiteY0" fmla="*/ 0 h 6858000"/>
              <a:gd name="connsiteX1" fmla="*/ 4967220 w 4967220"/>
              <a:gd name="connsiteY1" fmla="*/ 0 h 6858000"/>
              <a:gd name="connsiteX2" fmla="*/ 3252720 w 4967220"/>
              <a:gd name="connsiteY2" fmla="*/ 6858000 h 6858000"/>
              <a:gd name="connsiteX3" fmla="*/ 0 w 49672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7220" h="6858000">
                <a:moveTo>
                  <a:pt x="0" y="0"/>
                </a:moveTo>
                <a:lnTo>
                  <a:pt x="4967220" y="0"/>
                </a:lnTo>
                <a:lnTo>
                  <a:pt x="32527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线连接符 33"/>
          <p:cNvCxnSpPr/>
          <p:nvPr/>
        </p:nvCxnSpPr>
        <p:spPr>
          <a:xfrm flipH="1">
            <a:off x="3235236" y="-71021"/>
            <a:ext cx="1759349" cy="7022237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265058" y="2828837"/>
            <a:ext cx="3840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kumimoji="1" lang="zh-CN" altLang="en-US" sz="720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  <a:endParaRPr kumimoji="1" lang="zh-CN" altLang="en-US" sz="7200" b="1" dirty="0">
              <a:solidFill>
                <a:srgbClr val="0923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07656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kumimoji="1"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55760" y="3892419"/>
            <a:ext cx="367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GB" altLang="zh-CN" sz="2400" dirty="0">
                <a:solidFill>
                  <a:schemeClr val="bg1">
                    <a:lumMod val="65000"/>
                  </a:schemeClr>
                </a:solidFill>
              </a:rPr>
              <a:t>SUBJECT BACKGROUND</a:t>
            </a:r>
            <a:endParaRPr kumimoji="1"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8" name="直线连接符 37"/>
          <p:cNvCxnSpPr/>
          <p:nvPr/>
        </p:nvCxnSpPr>
        <p:spPr>
          <a:xfrm>
            <a:off x="11524463" y="385408"/>
            <a:ext cx="415636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11856972" y="287169"/>
            <a:ext cx="0" cy="433905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4"/>
          <p:cNvGrpSpPr>
            <a:grpSpLocks noChangeAspect="1"/>
          </p:cNvGrpSpPr>
          <p:nvPr/>
        </p:nvGrpSpPr>
        <p:grpSpPr bwMode="auto">
          <a:xfrm>
            <a:off x="10792276" y="483651"/>
            <a:ext cx="954333" cy="229535"/>
            <a:chOff x="2838" y="1917"/>
            <a:chExt cx="2004" cy="482"/>
          </a:xfrm>
          <a:solidFill>
            <a:srgbClr val="09234F"/>
          </a:solidFill>
        </p:grpSpPr>
        <p:sp>
          <p:nvSpPr>
            <p:cNvPr id="41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线连接符 93"/>
          <p:cNvCxnSpPr/>
          <p:nvPr/>
        </p:nvCxnSpPr>
        <p:spPr>
          <a:xfrm>
            <a:off x="3869198" y="6468813"/>
            <a:ext cx="8070903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943277" y="3811604"/>
            <a:ext cx="19731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/>
          <p:cNvCxnSpPr/>
          <p:nvPr/>
        </p:nvCxnSpPr>
        <p:spPr>
          <a:xfrm>
            <a:off x="943278" y="3957767"/>
            <a:ext cx="6648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三角形 8"/>
          <p:cNvSpPr/>
          <p:nvPr/>
        </p:nvSpPr>
        <p:spPr>
          <a:xfrm rot="5400000">
            <a:off x="3231934" y="3389588"/>
            <a:ext cx="252249" cy="2174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5" grpId="0"/>
      <p:bldP spid="3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121" name="组合 12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122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146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124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192" name="组合 191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93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2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204" name="直线连接符 203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连接符 204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4984" y="69743"/>
            <a:ext cx="2024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kumimoji="1" lang="en-US" altLang="zh-CN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>
            <p:custDataLst>
              <p:tags r:id="rId2"/>
            </p:custDataLst>
          </p:nvPr>
        </p:nvSpPr>
        <p:spPr>
          <a:xfrm>
            <a:off x="5651500" y="1791335"/>
            <a:ext cx="5114925" cy="1732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</a:t>
            </a:r>
            <a:r>
              <a:rPr kumimoji="1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飞鸽传书应用程序是一款便捷、高效的即时通讯应用，本次我们开发的项目能够满足多个用户的基本通讯需求，</a:t>
            </a:r>
            <a:r>
              <a:rPr kumimoji="1" 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发送</a:t>
            </a:r>
            <a:r>
              <a:rPr kumimoji="1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包括文字、图片、文件等多种消息格式</a:t>
            </a:r>
            <a:r>
              <a:rPr kumimoji="1" 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kumimoji="1"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5347335" y="1154430"/>
            <a:ext cx="2282825" cy="578485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latin typeface="仿宋" panose="02010609060101010101" charset="-122"/>
                <a:ea typeface="仿宋" panose="02010609060101010101" charset="-122"/>
              </a:rPr>
              <a:t>一、项目简述</a:t>
            </a:r>
            <a:endParaRPr kumimoji="1" lang="zh-CN" altLang="en-US" sz="24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5697220" y="3781425"/>
            <a:ext cx="5052060" cy="2097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dirty="0">
                <a:solidFill>
                  <a:srgbClr val="0923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</a:t>
            </a:r>
            <a:r>
              <a:rPr kumimoji="1" b="1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</a:t>
            </a:r>
            <a:r>
              <a:rPr kumimoji="1" lang="zh-CN" b="1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过</a:t>
            </a:r>
            <a:r>
              <a:rPr kumimoji="1" b="1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学习有关于Linux操作系统、gcc编译器、TCP/IP协议、套接字编程、UDP协议、进程与线程等方面的知识，</a:t>
            </a:r>
            <a:r>
              <a:rPr kumimoji="1" lang="zh-CN" b="1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kumimoji="1" b="1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Ubuntu和Qt两个环境</a:t>
            </a:r>
            <a:r>
              <a:rPr kumimoji="1" lang="zh-CN" b="1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中</a:t>
            </a:r>
            <a:r>
              <a:rPr kumimoji="1" b="1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共同实现IPMSG的基本需求与客户端的功能和界面</a:t>
            </a:r>
            <a:r>
              <a:rPr kumimoji="1" lang="zh-CN" b="1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kumimoji="1" b="1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美化。</a:t>
            </a:r>
            <a:endParaRPr kumimoji="1" lang="zh-CN" altLang="en-US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825c6ce027018d05adf38eff54fff0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140" y="761365"/>
            <a:ext cx="3973195" cy="2729230"/>
          </a:xfrm>
          <a:prstGeom prst="rect">
            <a:avLst/>
          </a:prstGeom>
        </p:spPr>
      </p:pic>
      <p:pic>
        <p:nvPicPr>
          <p:cNvPr id="7" name="图片 6" descr="596607c8f836964fa8b1c03159baaa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860" y="3769995"/>
            <a:ext cx="2985135" cy="2337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97" grpId="0"/>
      <p:bldP spid="97" grpId="1"/>
      <p:bldP spid="102" grpId="0"/>
      <p:bldP spid="102" grpId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121" name="组合 12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122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146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124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192" name="组合 191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93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2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204" name="直线连接符 203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连接符 204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4984" y="6974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二、组内分工</a:t>
            </a:r>
            <a:endParaRPr kumimoji="1"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95326" y="1223372"/>
            <a:ext cx="10804253" cy="1317793"/>
          </a:xfrm>
          <a:prstGeom prst="rect">
            <a:avLst/>
          </a:prstGeom>
          <a:noFill/>
          <a:ln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" name="平行四边形 4"/>
          <p:cNvSpPr/>
          <p:nvPr>
            <p:custDataLst>
              <p:tags r:id="rId3"/>
            </p:custDataLst>
          </p:nvPr>
        </p:nvSpPr>
        <p:spPr>
          <a:xfrm>
            <a:off x="906653" y="1025222"/>
            <a:ext cx="1766807" cy="418455"/>
          </a:xfrm>
          <a:prstGeom prst="parallelogram">
            <a:avLst/>
          </a:prstGeom>
          <a:solidFill>
            <a:srgbClr val="092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陈雅文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>
            <p:custDataLst>
              <p:tags r:id="rId4"/>
            </p:custDataLst>
          </p:nvPr>
        </p:nvSpPr>
        <p:spPr>
          <a:xfrm>
            <a:off x="906651" y="1443675"/>
            <a:ext cx="104258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主要负责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Qt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下客户端搭建、客户端连接与断开和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UI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界面美化部分，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Ubuntu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下文件链表、发送与接收文件、主程序流程的实现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。以及代码整体整合调试。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6" name="矩形 115"/>
          <p:cNvSpPr/>
          <p:nvPr>
            <p:custDataLst>
              <p:tags r:id="rId5"/>
            </p:custDataLst>
          </p:nvPr>
        </p:nvSpPr>
        <p:spPr>
          <a:xfrm>
            <a:off x="695326" y="2974532"/>
            <a:ext cx="10804253" cy="1317793"/>
          </a:xfrm>
          <a:prstGeom prst="rect">
            <a:avLst/>
          </a:prstGeom>
          <a:noFill/>
          <a:ln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17" name="平行四边形 116"/>
          <p:cNvSpPr/>
          <p:nvPr>
            <p:custDataLst>
              <p:tags r:id="rId6"/>
            </p:custDataLst>
          </p:nvPr>
        </p:nvSpPr>
        <p:spPr>
          <a:xfrm>
            <a:off x="9565675" y="2761470"/>
            <a:ext cx="1766807" cy="418455"/>
          </a:xfrm>
          <a:prstGeom prst="parallelogram">
            <a:avLst/>
          </a:prstGeom>
          <a:solidFill>
            <a:srgbClr val="092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郭新涛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/>
          <p:cNvSpPr txBox="1"/>
          <p:nvPr>
            <p:custDataLst>
              <p:tags r:id="rId7"/>
            </p:custDataLst>
          </p:nvPr>
        </p:nvSpPr>
        <p:spPr>
          <a:xfrm>
            <a:off x="906651" y="3177923"/>
            <a:ext cx="104258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主要负责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linux C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部分。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Ubuntu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下用户上下线、键盘命令实现、发送消息功能的实现，也负责了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Qt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下客户端消息接收、用户列表、私聊及群发、发送文件、文件断点续传部分。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9" name="矩形 118"/>
          <p:cNvSpPr/>
          <p:nvPr>
            <p:custDataLst>
              <p:tags r:id="rId8"/>
            </p:custDataLst>
          </p:nvPr>
        </p:nvSpPr>
        <p:spPr>
          <a:xfrm>
            <a:off x="695326" y="4725690"/>
            <a:ext cx="10804253" cy="1317793"/>
          </a:xfrm>
          <a:prstGeom prst="rect">
            <a:avLst/>
          </a:prstGeom>
          <a:noFill/>
          <a:ln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26" name="平行四边形 125"/>
          <p:cNvSpPr/>
          <p:nvPr>
            <p:custDataLst>
              <p:tags r:id="rId9"/>
            </p:custDataLst>
          </p:nvPr>
        </p:nvSpPr>
        <p:spPr>
          <a:xfrm>
            <a:off x="906653" y="4527541"/>
            <a:ext cx="1766807" cy="418455"/>
          </a:xfrm>
          <a:prstGeom prst="parallelogram">
            <a:avLst/>
          </a:prstGeom>
          <a:solidFill>
            <a:srgbClr val="092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杨玉璐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/>
          <p:cNvSpPr txBox="1"/>
          <p:nvPr>
            <p:custDataLst>
              <p:tags r:id="rId10"/>
            </p:custDataLst>
          </p:nvPr>
        </p:nvSpPr>
        <p:spPr>
          <a:xfrm>
            <a:off x="906651" y="4945994"/>
            <a:ext cx="10425831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主要负责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Ubuntu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下用户信息表的维护、数据报编码与解码、数据报发送与接收，以及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制作部分。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7" grpId="0" animBg="1"/>
      <p:bldP spid="117" grpId="1" animBg="1"/>
      <p:bldP spid="126" grpId="0" animBg="1"/>
      <p:bldP spid="126" grpId="1" animBg="1"/>
      <p:bldP spid="109" grpId="0"/>
      <p:bldP spid="109" grpId="1"/>
      <p:bldP spid="118" grpId="0"/>
      <p:bldP spid="118" grpId="1"/>
      <p:bldP spid="127" grpId="0"/>
      <p:bldP spid="127" grpId="1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 153"/>
          <p:cNvPicPr>
            <a:picLocks noChangeAspect="1"/>
          </p:cNvPicPr>
          <p:nvPr/>
        </p:nvPicPr>
        <p:blipFill rotWithShape="1">
          <a:blip r:embed="rId1"/>
          <a:srcRect t="34000" b="25333"/>
          <a:stretch>
            <a:fillRect/>
          </a:stretch>
        </p:blipFill>
        <p:spPr>
          <a:xfrm>
            <a:off x="-12065" y="1811655"/>
            <a:ext cx="12192000" cy="2788920"/>
          </a:xfrm>
          <a:prstGeom prst="rect">
            <a:avLst/>
          </a:prstGeom>
        </p:spPr>
      </p:pic>
      <p:cxnSp>
        <p:nvCxnSpPr>
          <p:cNvPr id="55" name="直线连接符 54"/>
          <p:cNvCxnSpPr/>
          <p:nvPr/>
        </p:nvCxnSpPr>
        <p:spPr>
          <a:xfrm flipH="1">
            <a:off x="-24132" y="4617720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/>
          <p:cNvCxnSpPr/>
          <p:nvPr/>
        </p:nvCxnSpPr>
        <p:spPr>
          <a:xfrm flipH="1">
            <a:off x="-12067" y="181165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529955" y="3363595"/>
            <a:ext cx="1656715" cy="8331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The 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algn="l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Details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568304" y="3028169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项目细节</a:t>
            </a:r>
            <a:endParaRPr kumimoji="1" lang="zh-CN" altLang="en-US" sz="6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70327" y="250775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二部分</a:t>
            </a:r>
            <a:endParaRPr kumimoji="1"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624217" y="2465836"/>
            <a:ext cx="1676400" cy="50225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grpSp>
        <p:nvGrpSpPr>
          <p:cNvPr id="58" name="Group 67"/>
          <p:cNvGrpSpPr>
            <a:grpSpLocks noChangeAspect="1"/>
          </p:cNvGrpSpPr>
          <p:nvPr/>
        </p:nvGrpSpPr>
        <p:grpSpPr bwMode="auto">
          <a:xfrm>
            <a:off x="2273529" y="2395636"/>
            <a:ext cx="1692671" cy="1698172"/>
            <a:chOff x="594" y="467"/>
            <a:chExt cx="1846" cy="1852"/>
          </a:xfrm>
          <a:solidFill>
            <a:schemeClr val="bg1"/>
          </a:solidFill>
        </p:grpSpPr>
        <p:sp>
          <p:nvSpPr>
            <p:cNvPr id="59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28" name="直线连接符 127"/>
          <p:cNvCxnSpPr/>
          <p:nvPr/>
        </p:nvCxnSpPr>
        <p:spPr>
          <a:xfrm>
            <a:off x="4267107" y="2419034"/>
            <a:ext cx="0" cy="17287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7" grpId="0"/>
      <p:bldP spid="5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121" name="组合 12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122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146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124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192" name="组合 191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93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2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204" name="直线连接符 203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连接符 204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4984" y="69743"/>
            <a:ext cx="3668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 bwMode="auto">
          <a:xfrm>
            <a:off x="5667555" y="1476957"/>
            <a:ext cx="547176" cy="544186"/>
          </a:xfrm>
          <a:custGeom>
            <a:avLst/>
            <a:gdLst>
              <a:gd name="T0" fmla="*/ 226 w 452"/>
              <a:gd name="T1" fmla="*/ 451 h 451"/>
              <a:gd name="T2" fmla="*/ 451 w 452"/>
              <a:gd name="T3" fmla="*/ 225 h 451"/>
              <a:gd name="T4" fmla="*/ 226 w 452"/>
              <a:gd name="T5" fmla="*/ 0 h 451"/>
              <a:gd name="T6" fmla="*/ 1 w 452"/>
              <a:gd name="T7" fmla="*/ 226 h 451"/>
              <a:gd name="T8" fmla="*/ 226 w 452"/>
              <a:gd name="T9" fmla="*/ 451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451">
                <a:moveTo>
                  <a:pt x="226" y="451"/>
                </a:moveTo>
                <a:cubicBezTo>
                  <a:pt x="350" y="450"/>
                  <a:pt x="452" y="349"/>
                  <a:pt x="451" y="225"/>
                </a:cubicBezTo>
                <a:cubicBezTo>
                  <a:pt x="451" y="101"/>
                  <a:pt x="350" y="0"/>
                  <a:pt x="226" y="0"/>
                </a:cubicBezTo>
                <a:cubicBezTo>
                  <a:pt x="102" y="0"/>
                  <a:pt x="0" y="102"/>
                  <a:pt x="1" y="226"/>
                </a:cubicBezTo>
                <a:cubicBezTo>
                  <a:pt x="1" y="350"/>
                  <a:pt x="102" y="451"/>
                  <a:pt x="226" y="451"/>
                </a:cubicBezTo>
                <a:close/>
              </a:path>
            </a:pathLst>
          </a:custGeom>
          <a:solidFill>
            <a:srgbClr val="FEF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 bwMode="auto">
          <a:xfrm>
            <a:off x="5655595" y="1464249"/>
            <a:ext cx="571096" cy="569601"/>
          </a:xfrm>
          <a:custGeom>
            <a:avLst/>
            <a:gdLst>
              <a:gd name="T0" fmla="*/ 236 w 472"/>
              <a:gd name="T1" fmla="*/ 0 h 471"/>
              <a:gd name="T2" fmla="*/ 402 w 472"/>
              <a:gd name="T3" fmla="*/ 68 h 471"/>
              <a:gd name="T4" fmla="*/ 472 w 472"/>
              <a:gd name="T5" fmla="*/ 235 h 471"/>
              <a:gd name="T6" fmla="*/ 403 w 472"/>
              <a:gd name="T7" fmla="*/ 402 h 471"/>
              <a:gd name="T8" fmla="*/ 236 w 472"/>
              <a:gd name="T9" fmla="*/ 471 h 471"/>
              <a:gd name="T10" fmla="*/ 236 w 472"/>
              <a:gd name="T11" fmla="*/ 450 h 471"/>
              <a:gd name="T12" fmla="*/ 388 w 472"/>
              <a:gd name="T13" fmla="*/ 387 h 471"/>
              <a:gd name="T14" fmla="*/ 451 w 472"/>
              <a:gd name="T15" fmla="*/ 235 h 471"/>
              <a:gd name="T16" fmla="*/ 388 w 472"/>
              <a:gd name="T17" fmla="*/ 83 h 471"/>
              <a:gd name="T18" fmla="*/ 236 w 472"/>
              <a:gd name="T19" fmla="*/ 20 h 471"/>
              <a:gd name="T20" fmla="*/ 236 w 472"/>
              <a:gd name="T21" fmla="*/ 0 h 471"/>
              <a:gd name="T22" fmla="*/ 236 w 472"/>
              <a:gd name="T23" fmla="*/ 471 h 471"/>
              <a:gd name="T24" fmla="*/ 70 w 472"/>
              <a:gd name="T25" fmla="*/ 402 h 471"/>
              <a:gd name="T26" fmla="*/ 0 w 472"/>
              <a:gd name="T27" fmla="*/ 236 h 471"/>
              <a:gd name="T28" fmla="*/ 69 w 472"/>
              <a:gd name="T29" fmla="*/ 69 h 471"/>
              <a:gd name="T30" fmla="*/ 236 w 472"/>
              <a:gd name="T31" fmla="*/ 0 h 471"/>
              <a:gd name="T32" fmla="*/ 236 w 472"/>
              <a:gd name="T33" fmla="*/ 20 h 471"/>
              <a:gd name="T34" fmla="*/ 84 w 472"/>
              <a:gd name="T35" fmla="*/ 83 h 471"/>
              <a:gd name="T36" fmla="*/ 21 w 472"/>
              <a:gd name="T37" fmla="*/ 236 h 471"/>
              <a:gd name="T38" fmla="*/ 84 w 472"/>
              <a:gd name="T39" fmla="*/ 388 h 471"/>
              <a:gd name="T40" fmla="*/ 236 w 472"/>
              <a:gd name="T41" fmla="*/ 450 h 471"/>
              <a:gd name="T42" fmla="*/ 236 w 472"/>
              <a:gd name="T43" fmla="*/ 471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72" h="471">
                <a:moveTo>
                  <a:pt x="236" y="0"/>
                </a:moveTo>
                <a:cubicBezTo>
                  <a:pt x="301" y="0"/>
                  <a:pt x="360" y="26"/>
                  <a:pt x="402" y="68"/>
                </a:cubicBezTo>
                <a:cubicBezTo>
                  <a:pt x="445" y="111"/>
                  <a:pt x="471" y="170"/>
                  <a:pt x="472" y="235"/>
                </a:cubicBezTo>
                <a:cubicBezTo>
                  <a:pt x="472" y="300"/>
                  <a:pt x="445" y="359"/>
                  <a:pt x="403" y="402"/>
                </a:cubicBezTo>
                <a:cubicBezTo>
                  <a:pt x="360" y="444"/>
                  <a:pt x="301" y="471"/>
                  <a:pt x="236" y="471"/>
                </a:cubicBezTo>
                <a:cubicBezTo>
                  <a:pt x="236" y="450"/>
                  <a:pt x="236" y="450"/>
                  <a:pt x="236" y="450"/>
                </a:cubicBezTo>
                <a:cubicBezTo>
                  <a:pt x="296" y="450"/>
                  <a:pt x="349" y="426"/>
                  <a:pt x="388" y="387"/>
                </a:cubicBezTo>
                <a:cubicBezTo>
                  <a:pt x="427" y="348"/>
                  <a:pt x="451" y="294"/>
                  <a:pt x="451" y="235"/>
                </a:cubicBezTo>
                <a:cubicBezTo>
                  <a:pt x="451" y="176"/>
                  <a:pt x="427" y="122"/>
                  <a:pt x="388" y="83"/>
                </a:cubicBezTo>
                <a:cubicBezTo>
                  <a:pt x="349" y="44"/>
                  <a:pt x="295" y="20"/>
                  <a:pt x="236" y="20"/>
                </a:cubicBezTo>
                <a:lnTo>
                  <a:pt x="236" y="0"/>
                </a:lnTo>
                <a:close/>
                <a:moveTo>
                  <a:pt x="236" y="471"/>
                </a:moveTo>
                <a:cubicBezTo>
                  <a:pt x="171" y="471"/>
                  <a:pt x="112" y="445"/>
                  <a:pt x="70" y="402"/>
                </a:cubicBezTo>
                <a:cubicBezTo>
                  <a:pt x="27" y="360"/>
                  <a:pt x="1" y="301"/>
                  <a:pt x="0" y="236"/>
                </a:cubicBezTo>
                <a:cubicBezTo>
                  <a:pt x="0" y="171"/>
                  <a:pt x="27" y="112"/>
                  <a:pt x="69" y="69"/>
                </a:cubicBezTo>
                <a:cubicBezTo>
                  <a:pt x="112" y="26"/>
                  <a:pt x="171" y="0"/>
                  <a:pt x="236" y="0"/>
                </a:cubicBezTo>
                <a:cubicBezTo>
                  <a:pt x="236" y="20"/>
                  <a:pt x="236" y="20"/>
                  <a:pt x="236" y="20"/>
                </a:cubicBezTo>
                <a:cubicBezTo>
                  <a:pt x="176" y="20"/>
                  <a:pt x="123" y="45"/>
                  <a:pt x="84" y="83"/>
                </a:cubicBezTo>
                <a:cubicBezTo>
                  <a:pt x="45" y="122"/>
                  <a:pt x="21" y="176"/>
                  <a:pt x="21" y="236"/>
                </a:cubicBezTo>
                <a:cubicBezTo>
                  <a:pt x="21" y="295"/>
                  <a:pt x="45" y="349"/>
                  <a:pt x="84" y="388"/>
                </a:cubicBezTo>
                <a:cubicBezTo>
                  <a:pt x="123" y="426"/>
                  <a:pt x="177" y="450"/>
                  <a:pt x="236" y="450"/>
                </a:cubicBezTo>
                <a:lnTo>
                  <a:pt x="236" y="47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5" name="任意多边形 4"/>
          <p:cNvSpPr/>
          <p:nvPr>
            <p:custDataLst>
              <p:tags r:id="rId4"/>
            </p:custDataLst>
          </p:nvPr>
        </p:nvSpPr>
        <p:spPr bwMode="auto">
          <a:xfrm>
            <a:off x="5746791" y="1651874"/>
            <a:ext cx="209302" cy="111379"/>
          </a:xfrm>
          <a:custGeom>
            <a:avLst/>
            <a:gdLst>
              <a:gd name="T0" fmla="*/ 165 w 173"/>
              <a:gd name="T1" fmla="*/ 71 h 92"/>
              <a:gd name="T2" fmla="*/ 170 w 173"/>
              <a:gd name="T3" fmla="*/ 85 h 92"/>
              <a:gd name="T4" fmla="*/ 157 w 173"/>
              <a:gd name="T5" fmla="*/ 90 h 92"/>
              <a:gd name="T6" fmla="*/ 8 w 173"/>
              <a:gd name="T7" fmla="*/ 21 h 92"/>
              <a:gd name="T8" fmla="*/ 3 w 173"/>
              <a:gd name="T9" fmla="*/ 8 h 92"/>
              <a:gd name="T10" fmla="*/ 16 w 173"/>
              <a:gd name="T11" fmla="*/ 3 h 92"/>
              <a:gd name="T12" fmla="*/ 165 w 173"/>
              <a:gd name="T13" fmla="*/ 7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92">
                <a:moveTo>
                  <a:pt x="165" y="71"/>
                </a:moveTo>
                <a:cubicBezTo>
                  <a:pt x="170" y="73"/>
                  <a:pt x="173" y="79"/>
                  <a:pt x="170" y="85"/>
                </a:cubicBezTo>
                <a:cubicBezTo>
                  <a:pt x="168" y="90"/>
                  <a:pt x="162" y="92"/>
                  <a:pt x="157" y="90"/>
                </a:cubicBezTo>
                <a:cubicBezTo>
                  <a:pt x="8" y="21"/>
                  <a:pt x="8" y="21"/>
                  <a:pt x="8" y="21"/>
                </a:cubicBezTo>
                <a:cubicBezTo>
                  <a:pt x="3" y="19"/>
                  <a:pt x="0" y="13"/>
                  <a:pt x="3" y="8"/>
                </a:cubicBezTo>
                <a:cubicBezTo>
                  <a:pt x="5" y="3"/>
                  <a:pt x="11" y="0"/>
                  <a:pt x="16" y="3"/>
                </a:cubicBezTo>
                <a:lnTo>
                  <a:pt x="165" y="7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6" name="任意多边形 5"/>
          <p:cNvSpPr/>
          <p:nvPr>
            <p:custDataLst>
              <p:tags r:id="rId5"/>
            </p:custDataLst>
          </p:nvPr>
        </p:nvSpPr>
        <p:spPr bwMode="auto">
          <a:xfrm>
            <a:off x="5927688" y="1660096"/>
            <a:ext cx="120349" cy="103156"/>
          </a:xfrm>
          <a:custGeom>
            <a:avLst/>
            <a:gdLst>
              <a:gd name="T0" fmla="*/ 17 w 99"/>
              <a:gd name="T1" fmla="*/ 81 h 85"/>
              <a:gd name="T2" fmla="*/ 3 w 99"/>
              <a:gd name="T3" fmla="*/ 80 h 85"/>
              <a:gd name="T4" fmla="*/ 5 w 99"/>
              <a:gd name="T5" fmla="*/ 65 h 85"/>
              <a:gd name="T6" fmla="*/ 81 w 99"/>
              <a:gd name="T7" fmla="*/ 4 h 85"/>
              <a:gd name="T8" fmla="*/ 95 w 99"/>
              <a:gd name="T9" fmla="*/ 5 h 85"/>
              <a:gd name="T10" fmla="*/ 93 w 99"/>
              <a:gd name="T11" fmla="*/ 20 h 85"/>
              <a:gd name="T12" fmla="*/ 17 w 99"/>
              <a:gd name="T13" fmla="*/ 81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" h="85">
                <a:moveTo>
                  <a:pt x="17" y="81"/>
                </a:moveTo>
                <a:cubicBezTo>
                  <a:pt x="13" y="85"/>
                  <a:pt x="7" y="84"/>
                  <a:pt x="3" y="80"/>
                </a:cubicBezTo>
                <a:cubicBezTo>
                  <a:pt x="0" y="75"/>
                  <a:pt x="0" y="69"/>
                  <a:pt x="5" y="65"/>
                </a:cubicBezTo>
                <a:cubicBezTo>
                  <a:pt x="81" y="4"/>
                  <a:pt x="81" y="4"/>
                  <a:pt x="81" y="4"/>
                </a:cubicBezTo>
                <a:cubicBezTo>
                  <a:pt x="85" y="0"/>
                  <a:pt x="91" y="1"/>
                  <a:pt x="95" y="5"/>
                </a:cubicBezTo>
                <a:cubicBezTo>
                  <a:pt x="99" y="10"/>
                  <a:pt x="98" y="16"/>
                  <a:pt x="93" y="20"/>
                </a:cubicBezTo>
                <a:lnTo>
                  <a:pt x="17" y="8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7" name="任意多边形 6"/>
          <p:cNvSpPr/>
          <p:nvPr>
            <p:custDataLst>
              <p:tags r:id="rId6"/>
            </p:custDataLst>
          </p:nvPr>
        </p:nvSpPr>
        <p:spPr bwMode="auto">
          <a:xfrm>
            <a:off x="5927688" y="1464249"/>
            <a:ext cx="25415" cy="62043"/>
          </a:xfrm>
          <a:custGeom>
            <a:avLst/>
            <a:gdLst>
              <a:gd name="T0" fmla="*/ 0 w 21"/>
              <a:gd name="T1" fmla="*/ 10 h 51"/>
              <a:gd name="T2" fmla="*/ 11 w 21"/>
              <a:gd name="T3" fmla="*/ 0 h 51"/>
              <a:gd name="T4" fmla="*/ 21 w 21"/>
              <a:gd name="T5" fmla="*/ 10 h 51"/>
              <a:gd name="T6" fmla="*/ 21 w 21"/>
              <a:gd name="T7" fmla="*/ 40 h 51"/>
              <a:gd name="T8" fmla="*/ 11 w 21"/>
              <a:gd name="T9" fmla="*/ 51 h 51"/>
              <a:gd name="T10" fmla="*/ 0 w 21"/>
              <a:gd name="T11" fmla="*/ 40 h 51"/>
              <a:gd name="T12" fmla="*/ 0 w 21"/>
              <a:gd name="T13" fmla="*/ 1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51">
                <a:moveTo>
                  <a:pt x="0" y="10"/>
                </a:moveTo>
                <a:cubicBezTo>
                  <a:pt x="0" y="4"/>
                  <a:pt x="5" y="0"/>
                  <a:pt x="11" y="0"/>
                </a:cubicBezTo>
                <a:cubicBezTo>
                  <a:pt x="16" y="0"/>
                  <a:pt x="21" y="4"/>
                  <a:pt x="21" y="1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6"/>
                  <a:pt x="16" y="51"/>
                  <a:pt x="11" y="51"/>
                </a:cubicBezTo>
                <a:cubicBezTo>
                  <a:pt x="5" y="51"/>
                  <a:pt x="0" y="46"/>
                  <a:pt x="0" y="40"/>
                </a:cubicBezTo>
                <a:lnTo>
                  <a:pt x="0" y="10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8" name="任意多边形 7"/>
          <p:cNvSpPr/>
          <p:nvPr>
            <p:custDataLst>
              <p:tags r:id="rId7"/>
            </p:custDataLst>
          </p:nvPr>
        </p:nvSpPr>
        <p:spPr bwMode="auto">
          <a:xfrm>
            <a:off x="6165395" y="1736342"/>
            <a:ext cx="61295" cy="23920"/>
          </a:xfrm>
          <a:custGeom>
            <a:avLst/>
            <a:gdLst>
              <a:gd name="T0" fmla="*/ 40 w 51"/>
              <a:gd name="T1" fmla="*/ 0 h 20"/>
              <a:gd name="T2" fmla="*/ 51 w 51"/>
              <a:gd name="T3" fmla="*/ 10 h 20"/>
              <a:gd name="T4" fmla="*/ 40 w 51"/>
              <a:gd name="T5" fmla="*/ 20 h 20"/>
              <a:gd name="T6" fmla="*/ 10 w 51"/>
              <a:gd name="T7" fmla="*/ 20 h 20"/>
              <a:gd name="T8" fmla="*/ 0 w 51"/>
              <a:gd name="T9" fmla="*/ 10 h 20"/>
              <a:gd name="T10" fmla="*/ 10 w 51"/>
              <a:gd name="T11" fmla="*/ 0 h 20"/>
              <a:gd name="T12" fmla="*/ 40 w 5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20">
                <a:moveTo>
                  <a:pt x="40" y="0"/>
                </a:moveTo>
                <a:cubicBezTo>
                  <a:pt x="46" y="0"/>
                  <a:pt x="51" y="4"/>
                  <a:pt x="51" y="10"/>
                </a:cubicBezTo>
                <a:cubicBezTo>
                  <a:pt x="51" y="16"/>
                  <a:pt x="46" y="20"/>
                  <a:pt x="4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4" y="20"/>
                  <a:pt x="0" y="16"/>
                  <a:pt x="0" y="10"/>
                </a:cubicBezTo>
                <a:cubicBezTo>
                  <a:pt x="0" y="4"/>
                  <a:pt x="4" y="0"/>
                  <a:pt x="10" y="0"/>
                </a:cubicBezTo>
                <a:lnTo>
                  <a:pt x="40" y="0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2" name="任意多边形 11"/>
          <p:cNvSpPr/>
          <p:nvPr>
            <p:custDataLst>
              <p:tags r:id="rId8"/>
            </p:custDataLst>
          </p:nvPr>
        </p:nvSpPr>
        <p:spPr bwMode="auto">
          <a:xfrm>
            <a:off x="5929182" y="1971808"/>
            <a:ext cx="25415" cy="62043"/>
          </a:xfrm>
          <a:custGeom>
            <a:avLst/>
            <a:gdLst>
              <a:gd name="T0" fmla="*/ 21 w 21"/>
              <a:gd name="T1" fmla="*/ 41 h 51"/>
              <a:gd name="T2" fmla="*/ 10 w 21"/>
              <a:gd name="T3" fmla="*/ 51 h 51"/>
              <a:gd name="T4" fmla="*/ 0 w 21"/>
              <a:gd name="T5" fmla="*/ 41 h 51"/>
              <a:gd name="T6" fmla="*/ 0 w 21"/>
              <a:gd name="T7" fmla="*/ 10 h 51"/>
              <a:gd name="T8" fmla="*/ 10 w 21"/>
              <a:gd name="T9" fmla="*/ 0 h 51"/>
              <a:gd name="T10" fmla="*/ 21 w 21"/>
              <a:gd name="T11" fmla="*/ 10 h 51"/>
              <a:gd name="T12" fmla="*/ 21 w 21"/>
              <a:gd name="T13" fmla="*/ 4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51">
                <a:moveTo>
                  <a:pt x="21" y="41"/>
                </a:moveTo>
                <a:cubicBezTo>
                  <a:pt x="21" y="46"/>
                  <a:pt x="16" y="51"/>
                  <a:pt x="10" y="51"/>
                </a:cubicBezTo>
                <a:cubicBezTo>
                  <a:pt x="5" y="51"/>
                  <a:pt x="0" y="46"/>
                  <a:pt x="0" y="4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6" y="0"/>
                  <a:pt x="21" y="4"/>
                  <a:pt x="21" y="10"/>
                </a:cubicBezTo>
                <a:lnTo>
                  <a:pt x="21" y="4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3" name="任意多边形 12"/>
          <p:cNvSpPr/>
          <p:nvPr>
            <p:custDataLst>
              <p:tags r:id="rId9"/>
            </p:custDataLst>
          </p:nvPr>
        </p:nvSpPr>
        <p:spPr bwMode="auto">
          <a:xfrm>
            <a:off x="5655595" y="1736342"/>
            <a:ext cx="62043" cy="25415"/>
          </a:xfrm>
          <a:custGeom>
            <a:avLst/>
            <a:gdLst>
              <a:gd name="T0" fmla="*/ 11 w 51"/>
              <a:gd name="T1" fmla="*/ 21 h 21"/>
              <a:gd name="T2" fmla="*/ 0 w 51"/>
              <a:gd name="T3" fmla="*/ 11 h 21"/>
              <a:gd name="T4" fmla="*/ 11 w 51"/>
              <a:gd name="T5" fmla="*/ 0 h 21"/>
              <a:gd name="T6" fmla="*/ 41 w 51"/>
              <a:gd name="T7" fmla="*/ 0 h 21"/>
              <a:gd name="T8" fmla="*/ 51 w 51"/>
              <a:gd name="T9" fmla="*/ 11 h 21"/>
              <a:gd name="T10" fmla="*/ 41 w 51"/>
              <a:gd name="T11" fmla="*/ 21 h 21"/>
              <a:gd name="T12" fmla="*/ 11 w 5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21">
                <a:moveTo>
                  <a:pt x="11" y="21"/>
                </a:moveTo>
                <a:cubicBezTo>
                  <a:pt x="5" y="21"/>
                  <a:pt x="0" y="16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7" y="0"/>
                  <a:pt x="51" y="5"/>
                  <a:pt x="51" y="11"/>
                </a:cubicBezTo>
                <a:cubicBezTo>
                  <a:pt x="51" y="16"/>
                  <a:pt x="47" y="21"/>
                  <a:pt x="41" y="21"/>
                </a:cubicBezTo>
                <a:lnTo>
                  <a:pt x="11" y="2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4" name="任意多边形 13"/>
          <p:cNvSpPr/>
          <p:nvPr>
            <p:custDataLst>
              <p:tags r:id="rId10"/>
            </p:custDataLst>
          </p:nvPr>
        </p:nvSpPr>
        <p:spPr bwMode="auto">
          <a:xfrm>
            <a:off x="6044298" y="1498635"/>
            <a:ext cx="47093" cy="59801"/>
          </a:xfrm>
          <a:custGeom>
            <a:avLst/>
            <a:gdLst>
              <a:gd name="T0" fmla="*/ 18 w 39"/>
              <a:gd name="T1" fmla="*/ 7 h 50"/>
              <a:gd name="T2" fmla="*/ 32 w 39"/>
              <a:gd name="T3" fmla="*/ 3 h 50"/>
              <a:gd name="T4" fmla="*/ 36 w 39"/>
              <a:gd name="T5" fmla="*/ 17 h 50"/>
              <a:gd name="T6" fmla="*/ 21 w 39"/>
              <a:gd name="T7" fmla="*/ 43 h 50"/>
              <a:gd name="T8" fmla="*/ 7 w 39"/>
              <a:gd name="T9" fmla="*/ 47 h 50"/>
              <a:gd name="T10" fmla="*/ 3 w 39"/>
              <a:gd name="T11" fmla="*/ 33 h 50"/>
              <a:gd name="T12" fmla="*/ 18 w 39"/>
              <a:gd name="T13" fmla="*/ 7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50">
                <a:moveTo>
                  <a:pt x="18" y="7"/>
                </a:moveTo>
                <a:cubicBezTo>
                  <a:pt x="21" y="2"/>
                  <a:pt x="28" y="0"/>
                  <a:pt x="32" y="3"/>
                </a:cubicBezTo>
                <a:cubicBezTo>
                  <a:pt x="37" y="6"/>
                  <a:pt x="39" y="12"/>
                  <a:pt x="36" y="17"/>
                </a:cubicBezTo>
                <a:cubicBezTo>
                  <a:pt x="21" y="43"/>
                  <a:pt x="21" y="43"/>
                  <a:pt x="21" y="43"/>
                </a:cubicBezTo>
                <a:cubicBezTo>
                  <a:pt x="18" y="48"/>
                  <a:pt x="12" y="50"/>
                  <a:pt x="7" y="47"/>
                </a:cubicBezTo>
                <a:cubicBezTo>
                  <a:pt x="2" y="44"/>
                  <a:pt x="0" y="38"/>
                  <a:pt x="3" y="33"/>
                </a:cubicBezTo>
                <a:lnTo>
                  <a:pt x="18" y="7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5" name="任意多边形 14"/>
          <p:cNvSpPr/>
          <p:nvPr>
            <p:custDataLst>
              <p:tags r:id="rId11"/>
            </p:custDataLst>
          </p:nvPr>
        </p:nvSpPr>
        <p:spPr bwMode="auto">
          <a:xfrm>
            <a:off x="6131010" y="1852206"/>
            <a:ext cx="60548" cy="46345"/>
          </a:xfrm>
          <a:custGeom>
            <a:avLst/>
            <a:gdLst>
              <a:gd name="T0" fmla="*/ 43 w 50"/>
              <a:gd name="T1" fmla="*/ 18 h 38"/>
              <a:gd name="T2" fmla="*/ 47 w 50"/>
              <a:gd name="T3" fmla="*/ 32 h 38"/>
              <a:gd name="T4" fmla="*/ 33 w 50"/>
              <a:gd name="T5" fmla="*/ 35 h 38"/>
              <a:gd name="T6" fmla="*/ 7 w 50"/>
              <a:gd name="T7" fmla="*/ 20 h 38"/>
              <a:gd name="T8" fmla="*/ 3 w 50"/>
              <a:gd name="T9" fmla="*/ 6 h 38"/>
              <a:gd name="T10" fmla="*/ 17 w 50"/>
              <a:gd name="T11" fmla="*/ 3 h 38"/>
              <a:gd name="T12" fmla="*/ 43 w 50"/>
              <a:gd name="T13" fmla="*/ 1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8">
                <a:moveTo>
                  <a:pt x="43" y="18"/>
                </a:moveTo>
                <a:cubicBezTo>
                  <a:pt x="48" y="21"/>
                  <a:pt x="50" y="27"/>
                  <a:pt x="47" y="32"/>
                </a:cubicBezTo>
                <a:cubicBezTo>
                  <a:pt x="44" y="37"/>
                  <a:pt x="38" y="38"/>
                  <a:pt x="33" y="35"/>
                </a:cubicBezTo>
                <a:cubicBezTo>
                  <a:pt x="7" y="20"/>
                  <a:pt x="7" y="20"/>
                  <a:pt x="7" y="20"/>
                </a:cubicBezTo>
                <a:cubicBezTo>
                  <a:pt x="2" y="17"/>
                  <a:pt x="0" y="11"/>
                  <a:pt x="3" y="6"/>
                </a:cubicBezTo>
                <a:cubicBezTo>
                  <a:pt x="6" y="1"/>
                  <a:pt x="12" y="0"/>
                  <a:pt x="17" y="3"/>
                </a:cubicBezTo>
                <a:lnTo>
                  <a:pt x="43" y="18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6" name="任意多边形 15"/>
          <p:cNvSpPr/>
          <p:nvPr>
            <p:custDataLst>
              <p:tags r:id="rId12"/>
            </p:custDataLst>
          </p:nvPr>
        </p:nvSpPr>
        <p:spPr bwMode="auto">
          <a:xfrm>
            <a:off x="5790894" y="1938917"/>
            <a:ext cx="47841" cy="59801"/>
          </a:xfrm>
          <a:custGeom>
            <a:avLst/>
            <a:gdLst>
              <a:gd name="T0" fmla="*/ 21 w 39"/>
              <a:gd name="T1" fmla="*/ 43 h 49"/>
              <a:gd name="T2" fmla="*/ 7 w 39"/>
              <a:gd name="T3" fmla="*/ 46 h 49"/>
              <a:gd name="T4" fmla="*/ 3 w 39"/>
              <a:gd name="T5" fmla="*/ 33 h 49"/>
              <a:gd name="T6" fmla="*/ 18 w 39"/>
              <a:gd name="T7" fmla="*/ 6 h 49"/>
              <a:gd name="T8" fmla="*/ 32 w 39"/>
              <a:gd name="T9" fmla="*/ 2 h 49"/>
              <a:gd name="T10" fmla="*/ 36 w 39"/>
              <a:gd name="T11" fmla="*/ 16 h 49"/>
              <a:gd name="T12" fmla="*/ 21 w 39"/>
              <a:gd name="T13" fmla="*/ 43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49">
                <a:moveTo>
                  <a:pt x="21" y="43"/>
                </a:moveTo>
                <a:cubicBezTo>
                  <a:pt x="18" y="48"/>
                  <a:pt x="12" y="49"/>
                  <a:pt x="7" y="46"/>
                </a:cubicBezTo>
                <a:cubicBezTo>
                  <a:pt x="2" y="44"/>
                  <a:pt x="0" y="37"/>
                  <a:pt x="3" y="33"/>
                </a:cubicBezTo>
                <a:cubicBezTo>
                  <a:pt x="18" y="6"/>
                  <a:pt x="18" y="6"/>
                  <a:pt x="18" y="6"/>
                </a:cubicBezTo>
                <a:cubicBezTo>
                  <a:pt x="21" y="1"/>
                  <a:pt x="27" y="0"/>
                  <a:pt x="32" y="2"/>
                </a:cubicBezTo>
                <a:cubicBezTo>
                  <a:pt x="37" y="5"/>
                  <a:pt x="39" y="11"/>
                  <a:pt x="36" y="16"/>
                </a:cubicBezTo>
                <a:lnTo>
                  <a:pt x="21" y="43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8" name="任意多边形 17"/>
          <p:cNvSpPr/>
          <p:nvPr>
            <p:custDataLst>
              <p:tags r:id="rId13"/>
            </p:custDataLst>
          </p:nvPr>
        </p:nvSpPr>
        <p:spPr bwMode="auto">
          <a:xfrm>
            <a:off x="5690728" y="1598801"/>
            <a:ext cx="60548" cy="47093"/>
          </a:xfrm>
          <a:custGeom>
            <a:avLst/>
            <a:gdLst>
              <a:gd name="T0" fmla="*/ 7 w 50"/>
              <a:gd name="T1" fmla="*/ 21 h 39"/>
              <a:gd name="T2" fmla="*/ 3 w 50"/>
              <a:gd name="T3" fmla="*/ 7 h 39"/>
              <a:gd name="T4" fmla="*/ 17 w 50"/>
              <a:gd name="T5" fmla="*/ 3 h 39"/>
              <a:gd name="T6" fmla="*/ 43 w 50"/>
              <a:gd name="T7" fmla="*/ 18 h 39"/>
              <a:gd name="T8" fmla="*/ 47 w 50"/>
              <a:gd name="T9" fmla="*/ 32 h 39"/>
              <a:gd name="T10" fmla="*/ 33 w 50"/>
              <a:gd name="T11" fmla="*/ 36 h 39"/>
              <a:gd name="T12" fmla="*/ 7 w 50"/>
              <a:gd name="T13" fmla="*/ 2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9">
                <a:moveTo>
                  <a:pt x="7" y="21"/>
                </a:moveTo>
                <a:cubicBezTo>
                  <a:pt x="2" y="18"/>
                  <a:pt x="0" y="12"/>
                  <a:pt x="3" y="7"/>
                </a:cubicBezTo>
                <a:cubicBezTo>
                  <a:pt x="6" y="2"/>
                  <a:pt x="12" y="0"/>
                  <a:pt x="17" y="3"/>
                </a:cubicBezTo>
                <a:cubicBezTo>
                  <a:pt x="43" y="18"/>
                  <a:pt x="43" y="18"/>
                  <a:pt x="43" y="18"/>
                </a:cubicBezTo>
                <a:cubicBezTo>
                  <a:pt x="48" y="21"/>
                  <a:pt x="50" y="27"/>
                  <a:pt x="47" y="32"/>
                </a:cubicBezTo>
                <a:cubicBezTo>
                  <a:pt x="44" y="37"/>
                  <a:pt x="38" y="39"/>
                  <a:pt x="33" y="36"/>
                </a:cubicBezTo>
                <a:lnTo>
                  <a:pt x="7" y="21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9" name="任意多边形 18"/>
          <p:cNvSpPr/>
          <p:nvPr>
            <p:custDataLst>
              <p:tags r:id="rId14"/>
            </p:custDataLst>
          </p:nvPr>
        </p:nvSpPr>
        <p:spPr bwMode="auto">
          <a:xfrm>
            <a:off x="6131010" y="1598801"/>
            <a:ext cx="60548" cy="45599"/>
          </a:xfrm>
          <a:custGeom>
            <a:avLst/>
            <a:gdLst>
              <a:gd name="T0" fmla="*/ 33 w 50"/>
              <a:gd name="T1" fmla="*/ 2 h 38"/>
              <a:gd name="T2" fmla="*/ 47 w 50"/>
              <a:gd name="T3" fmla="*/ 6 h 38"/>
              <a:gd name="T4" fmla="*/ 43 w 50"/>
              <a:gd name="T5" fmla="*/ 20 h 38"/>
              <a:gd name="T6" fmla="*/ 17 w 50"/>
              <a:gd name="T7" fmla="*/ 35 h 38"/>
              <a:gd name="T8" fmla="*/ 3 w 50"/>
              <a:gd name="T9" fmla="*/ 32 h 38"/>
              <a:gd name="T10" fmla="*/ 6 w 50"/>
              <a:gd name="T11" fmla="*/ 18 h 38"/>
              <a:gd name="T12" fmla="*/ 33 w 50"/>
              <a:gd name="T13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8">
                <a:moveTo>
                  <a:pt x="33" y="2"/>
                </a:moveTo>
                <a:cubicBezTo>
                  <a:pt x="38" y="0"/>
                  <a:pt x="44" y="1"/>
                  <a:pt x="47" y="6"/>
                </a:cubicBezTo>
                <a:cubicBezTo>
                  <a:pt x="50" y="11"/>
                  <a:pt x="48" y="17"/>
                  <a:pt x="43" y="20"/>
                </a:cubicBezTo>
                <a:cubicBezTo>
                  <a:pt x="17" y="35"/>
                  <a:pt x="17" y="35"/>
                  <a:pt x="17" y="35"/>
                </a:cubicBezTo>
                <a:cubicBezTo>
                  <a:pt x="12" y="38"/>
                  <a:pt x="6" y="37"/>
                  <a:pt x="3" y="32"/>
                </a:cubicBezTo>
                <a:cubicBezTo>
                  <a:pt x="0" y="27"/>
                  <a:pt x="2" y="21"/>
                  <a:pt x="6" y="18"/>
                </a:cubicBezTo>
                <a:lnTo>
                  <a:pt x="33" y="2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0" name="任意多边形 19"/>
          <p:cNvSpPr/>
          <p:nvPr>
            <p:custDataLst>
              <p:tags r:id="rId15"/>
            </p:custDataLst>
          </p:nvPr>
        </p:nvSpPr>
        <p:spPr bwMode="auto">
          <a:xfrm>
            <a:off x="6045046" y="1938169"/>
            <a:ext cx="47841" cy="60548"/>
          </a:xfrm>
          <a:custGeom>
            <a:avLst/>
            <a:gdLst>
              <a:gd name="T0" fmla="*/ 36 w 39"/>
              <a:gd name="T1" fmla="*/ 33 h 50"/>
              <a:gd name="T2" fmla="*/ 32 w 39"/>
              <a:gd name="T3" fmla="*/ 47 h 50"/>
              <a:gd name="T4" fmla="*/ 18 w 39"/>
              <a:gd name="T5" fmla="*/ 43 h 50"/>
              <a:gd name="T6" fmla="*/ 3 w 39"/>
              <a:gd name="T7" fmla="*/ 17 h 50"/>
              <a:gd name="T8" fmla="*/ 7 w 39"/>
              <a:gd name="T9" fmla="*/ 3 h 50"/>
              <a:gd name="T10" fmla="*/ 21 w 39"/>
              <a:gd name="T11" fmla="*/ 7 h 50"/>
              <a:gd name="T12" fmla="*/ 36 w 39"/>
              <a:gd name="T13" fmla="*/ 3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50">
                <a:moveTo>
                  <a:pt x="36" y="33"/>
                </a:moveTo>
                <a:cubicBezTo>
                  <a:pt x="39" y="38"/>
                  <a:pt x="37" y="44"/>
                  <a:pt x="32" y="47"/>
                </a:cubicBezTo>
                <a:cubicBezTo>
                  <a:pt x="27" y="50"/>
                  <a:pt x="21" y="48"/>
                  <a:pt x="18" y="43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12"/>
                  <a:pt x="2" y="6"/>
                  <a:pt x="7" y="3"/>
                </a:cubicBezTo>
                <a:cubicBezTo>
                  <a:pt x="11" y="0"/>
                  <a:pt x="18" y="2"/>
                  <a:pt x="21" y="7"/>
                </a:cubicBezTo>
                <a:lnTo>
                  <a:pt x="36" y="33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2" name="任意多边形 21"/>
          <p:cNvSpPr/>
          <p:nvPr>
            <p:custDataLst>
              <p:tags r:id="rId16"/>
            </p:custDataLst>
          </p:nvPr>
        </p:nvSpPr>
        <p:spPr bwMode="auto">
          <a:xfrm>
            <a:off x="5690728" y="1852206"/>
            <a:ext cx="60548" cy="47093"/>
          </a:xfrm>
          <a:custGeom>
            <a:avLst/>
            <a:gdLst>
              <a:gd name="T0" fmla="*/ 17 w 50"/>
              <a:gd name="T1" fmla="*/ 36 h 39"/>
              <a:gd name="T2" fmla="*/ 3 w 50"/>
              <a:gd name="T3" fmla="*/ 32 h 39"/>
              <a:gd name="T4" fmla="*/ 7 w 50"/>
              <a:gd name="T5" fmla="*/ 18 h 39"/>
              <a:gd name="T6" fmla="*/ 33 w 50"/>
              <a:gd name="T7" fmla="*/ 3 h 39"/>
              <a:gd name="T8" fmla="*/ 47 w 50"/>
              <a:gd name="T9" fmla="*/ 7 h 39"/>
              <a:gd name="T10" fmla="*/ 44 w 50"/>
              <a:gd name="T11" fmla="*/ 21 h 39"/>
              <a:gd name="T12" fmla="*/ 17 w 50"/>
              <a:gd name="T13" fmla="*/ 3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9">
                <a:moveTo>
                  <a:pt x="17" y="36"/>
                </a:moveTo>
                <a:cubicBezTo>
                  <a:pt x="12" y="39"/>
                  <a:pt x="6" y="37"/>
                  <a:pt x="3" y="32"/>
                </a:cubicBezTo>
                <a:cubicBezTo>
                  <a:pt x="0" y="28"/>
                  <a:pt x="2" y="21"/>
                  <a:pt x="7" y="18"/>
                </a:cubicBezTo>
                <a:cubicBezTo>
                  <a:pt x="33" y="3"/>
                  <a:pt x="33" y="3"/>
                  <a:pt x="33" y="3"/>
                </a:cubicBezTo>
                <a:cubicBezTo>
                  <a:pt x="38" y="0"/>
                  <a:pt x="44" y="2"/>
                  <a:pt x="47" y="7"/>
                </a:cubicBezTo>
                <a:cubicBezTo>
                  <a:pt x="50" y="12"/>
                  <a:pt x="48" y="18"/>
                  <a:pt x="44" y="21"/>
                </a:cubicBezTo>
                <a:lnTo>
                  <a:pt x="17" y="36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3" name="任意多边形 22"/>
          <p:cNvSpPr/>
          <p:nvPr>
            <p:custDataLst>
              <p:tags r:id="rId17"/>
            </p:custDataLst>
          </p:nvPr>
        </p:nvSpPr>
        <p:spPr bwMode="auto">
          <a:xfrm>
            <a:off x="5790146" y="1499382"/>
            <a:ext cx="47093" cy="59053"/>
          </a:xfrm>
          <a:custGeom>
            <a:avLst/>
            <a:gdLst>
              <a:gd name="T0" fmla="*/ 3 w 39"/>
              <a:gd name="T1" fmla="*/ 16 h 49"/>
              <a:gd name="T2" fmla="*/ 7 w 39"/>
              <a:gd name="T3" fmla="*/ 3 h 49"/>
              <a:gd name="T4" fmla="*/ 21 w 39"/>
              <a:gd name="T5" fmla="*/ 6 h 49"/>
              <a:gd name="T6" fmla="*/ 36 w 39"/>
              <a:gd name="T7" fmla="*/ 33 h 49"/>
              <a:gd name="T8" fmla="*/ 32 w 39"/>
              <a:gd name="T9" fmla="*/ 47 h 49"/>
              <a:gd name="T10" fmla="*/ 18 w 39"/>
              <a:gd name="T11" fmla="*/ 43 h 49"/>
              <a:gd name="T12" fmla="*/ 3 w 39"/>
              <a:gd name="T13" fmla="*/ 16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49">
                <a:moveTo>
                  <a:pt x="3" y="16"/>
                </a:moveTo>
                <a:cubicBezTo>
                  <a:pt x="0" y="12"/>
                  <a:pt x="2" y="5"/>
                  <a:pt x="7" y="3"/>
                </a:cubicBezTo>
                <a:cubicBezTo>
                  <a:pt x="12" y="0"/>
                  <a:pt x="18" y="1"/>
                  <a:pt x="21" y="6"/>
                </a:cubicBezTo>
                <a:cubicBezTo>
                  <a:pt x="36" y="33"/>
                  <a:pt x="36" y="33"/>
                  <a:pt x="36" y="33"/>
                </a:cubicBezTo>
                <a:cubicBezTo>
                  <a:pt x="39" y="37"/>
                  <a:pt x="37" y="44"/>
                  <a:pt x="32" y="47"/>
                </a:cubicBezTo>
                <a:cubicBezTo>
                  <a:pt x="28" y="49"/>
                  <a:pt x="21" y="48"/>
                  <a:pt x="18" y="43"/>
                </a:cubicBezTo>
                <a:lnTo>
                  <a:pt x="3" y="16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40" name="矩形 39"/>
          <p:cNvSpPr/>
          <p:nvPr>
            <p:custDataLst>
              <p:tags r:id="rId18"/>
            </p:custDataLst>
          </p:nvPr>
        </p:nvSpPr>
        <p:spPr bwMode="auto">
          <a:xfrm>
            <a:off x="5515063" y="3094564"/>
            <a:ext cx="639119" cy="749003"/>
          </a:xfrm>
          <a:prstGeom prst="rect">
            <a:avLst/>
          </a:prstGeom>
          <a:solidFill>
            <a:srgbClr val="69D5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41" name="椭圆 40"/>
          <p:cNvSpPr/>
          <p:nvPr>
            <p:custDataLst>
              <p:tags r:id="rId19"/>
            </p:custDataLst>
          </p:nvPr>
        </p:nvSpPr>
        <p:spPr bwMode="auto">
          <a:xfrm>
            <a:off x="4672622" y="4561174"/>
            <a:ext cx="2377074" cy="135299"/>
          </a:xfrm>
          <a:prstGeom prst="ellipse">
            <a:avLst/>
          </a:pr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42" name="任意多边形 41"/>
          <p:cNvSpPr/>
          <p:nvPr>
            <p:custDataLst>
              <p:tags r:id="rId20"/>
            </p:custDataLst>
          </p:nvPr>
        </p:nvSpPr>
        <p:spPr bwMode="auto">
          <a:xfrm>
            <a:off x="4756343" y="2269316"/>
            <a:ext cx="91944" cy="65033"/>
          </a:xfrm>
          <a:custGeom>
            <a:avLst/>
            <a:gdLst>
              <a:gd name="T0" fmla="*/ 60 w 76"/>
              <a:gd name="T1" fmla="*/ 31 h 54"/>
              <a:gd name="T2" fmla="*/ 72 w 76"/>
              <a:gd name="T3" fmla="*/ 20 h 54"/>
              <a:gd name="T4" fmla="*/ 28 w 76"/>
              <a:gd name="T5" fmla="*/ 2 h 54"/>
              <a:gd name="T6" fmla="*/ 1 w 76"/>
              <a:gd name="T7" fmla="*/ 29 h 54"/>
              <a:gd name="T8" fmla="*/ 27 w 76"/>
              <a:gd name="T9" fmla="*/ 37 h 54"/>
              <a:gd name="T10" fmla="*/ 32 w 76"/>
              <a:gd name="T11" fmla="*/ 37 h 54"/>
              <a:gd name="T12" fmla="*/ 41 w 76"/>
              <a:gd name="T13" fmla="*/ 45 h 54"/>
              <a:gd name="T14" fmla="*/ 63 w 76"/>
              <a:gd name="T15" fmla="*/ 52 h 54"/>
              <a:gd name="T16" fmla="*/ 60 w 76"/>
              <a:gd name="T17" fmla="*/ 3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54">
                <a:moveTo>
                  <a:pt x="60" y="31"/>
                </a:moveTo>
                <a:cubicBezTo>
                  <a:pt x="59" y="31"/>
                  <a:pt x="73" y="21"/>
                  <a:pt x="72" y="20"/>
                </a:cubicBezTo>
                <a:cubicBezTo>
                  <a:pt x="67" y="7"/>
                  <a:pt x="43" y="5"/>
                  <a:pt x="28" y="2"/>
                </a:cubicBezTo>
                <a:cubicBezTo>
                  <a:pt x="14" y="0"/>
                  <a:pt x="2" y="17"/>
                  <a:pt x="1" y="29"/>
                </a:cubicBezTo>
                <a:cubicBezTo>
                  <a:pt x="0" y="47"/>
                  <a:pt x="18" y="52"/>
                  <a:pt x="27" y="37"/>
                </a:cubicBezTo>
                <a:cubicBezTo>
                  <a:pt x="30" y="33"/>
                  <a:pt x="29" y="34"/>
                  <a:pt x="32" y="37"/>
                </a:cubicBezTo>
                <a:cubicBezTo>
                  <a:pt x="35" y="39"/>
                  <a:pt x="38" y="42"/>
                  <a:pt x="41" y="45"/>
                </a:cubicBezTo>
                <a:cubicBezTo>
                  <a:pt x="47" y="50"/>
                  <a:pt x="55" y="54"/>
                  <a:pt x="63" y="52"/>
                </a:cubicBezTo>
                <a:cubicBezTo>
                  <a:pt x="76" y="50"/>
                  <a:pt x="74" y="28"/>
                  <a:pt x="60" y="3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43" name="任意多边形 42"/>
          <p:cNvSpPr/>
          <p:nvPr>
            <p:custDataLst>
              <p:tags r:id="rId21"/>
            </p:custDataLst>
          </p:nvPr>
        </p:nvSpPr>
        <p:spPr bwMode="auto">
          <a:xfrm>
            <a:off x="4744383" y="2293236"/>
            <a:ext cx="91944" cy="65033"/>
          </a:xfrm>
          <a:custGeom>
            <a:avLst/>
            <a:gdLst>
              <a:gd name="T0" fmla="*/ 60 w 76"/>
              <a:gd name="T1" fmla="*/ 31 h 54"/>
              <a:gd name="T2" fmla="*/ 58 w 76"/>
              <a:gd name="T3" fmla="*/ 30 h 54"/>
              <a:gd name="T4" fmla="*/ 28 w 76"/>
              <a:gd name="T5" fmla="*/ 2 h 54"/>
              <a:gd name="T6" fmla="*/ 1 w 76"/>
              <a:gd name="T7" fmla="*/ 29 h 54"/>
              <a:gd name="T8" fmla="*/ 27 w 76"/>
              <a:gd name="T9" fmla="*/ 37 h 54"/>
              <a:gd name="T10" fmla="*/ 32 w 76"/>
              <a:gd name="T11" fmla="*/ 37 h 54"/>
              <a:gd name="T12" fmla="*/ 42 w 76"/>
              <a:gd name="T13" fmla="*/ 45 h 54"/>
              <a:gd name="T14" fmla="*/ 63 w 76"/>
              <a:gd name="T15" fmla="*/ 52 h 54"/>
              <a:gd name="T16" fmla="*/ 60 w 76"/>
              <a:gd name="T17" fmla="*/ 3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54">
                <a:moveTo>
                  <a:pt x="60" y="31"/>
                </a:moveTo>
                <a:cubicBezTo>
                  <a:pt x="59" y="31"/>
                  <a:pt x="59" y="31"/>
                  <a:pt x="58" y="30"/>
                </a:cubicBezTo>
                <a:cubicBezTo>
                  <a:pt x="53" y="17"/>
                  <a:pt x="43" y="5"/>
                  <a:pt x="28" y="2"/>
                </a:cubicBezTo>
                <a:cubicBezTo>
                  <a:pt x="14" y="0"/>
                  <a:pt x="2" y="17"/>
                  <a:pt x="1" y="29"/>
                </a:cubicBezTo>
                <a:cubicBezTo>
                  <a:pt x="0" y="47"/>
                  <a:pt x="19" y="52"/>
                  <a:pt x="27" y="37"/>
                </a:cubicBezTo>
                <a:cubicBezTo>
                  <a:pt x="30" y="33"/>
                  <a:pt x="29" y="34"/>
                  <a:pt x="32" y="37"/>
                </a:cubicBezTo>
                <a:cubicBezTo>
                  <a:pt x="35" y="39"/>
                  <a:pt x="38" y="42"/>
                  <a:pt x="42" y="45"/>
                </a:cubicBezTo>
                <a:cubicBezTo>
                  <a:pt x="47" y="50"/>
                  <a:pt x="55" y="54"/>
                  <a:pt x="63" y="52"/>
                </a:cubicBezTo>
                <a:cubicBezTo>
                  <a:pt x="76" y="49"/>
                  <a:pt x="74" y="28"/>
                  <a:pt x="60" y="3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44" name="任意多边形 43"/>
          <p:cNvSpPr/>
          <p:nvPr>
            <p:custDataLst>
              <p:tags r:id="rId22"/>
            </p:custDataLst>
          </p:nvPr>
        </p:nvSpPr>
        <p:spPr bwMode="auto">
          <a:xfrm>
            <a:off x="4738403" y="2311176"/>
            <a:ext cx="91944" cy="64285"/>
          </a:xfrm>
          <a:custGeom>
            <a:avLst/>
            <a:gdLst>
              <a:gd name="T0" fmla="*/ 60 w 76"/>
              <a:gd name="T1" fmla="*/ 30 h 53"/>
              <a:gd name="T2" fmla="*/ 58 w 76"/>
              <a:gd name="T3" fmla="*/ 30 h 53"/>
              <a:gd name="T4" fmla="*/ 28 w 76"/>
              <a:gd name="T5" fmla="*/ 2 h 53"/>
              <a:gd name="T6" fmla="*/ 1 w 76"/>
              <a:gd name="T7" fmla="*/ 29 h 53"/>
              <a:gd name="T8" fmla="*/ 27 w 76"/>
              <a:gd name="T9" fmla="*/ 37 h 53"/>
              <a:gd name="T10" fmla="*/ 32 w 76"/>
              <a:gd name="T11" fmla="*/ 36 h 53"/>
              <a:gd name="T12" fmla="*/ 42 w 76"/>
              <a:gd name="T13" fmla="*/ 45 h 53"/>
              <a:gd name="T14" fmla="*/ 63 w 76"/>
              <a:gd name="T15" fmla="*/ 52 h 53"/>
              <a:gd name="T16" fmla="*/ 60 w 76"/>
              <a:gd name="T17" fmla="*/ 3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53">
                <a:moveTo>
                  <a:pt x="60" y="30"/>
                </a:moveTo>
                <a:cubicBezTo>
                  <a:pt x="59" y="31"/>
                  <a:pt x="59" y="30"/>
                  <a:pt x="58" y="30"/>
                </a:cubicBezTo>
                <a:cubicBezTo>
                  <a:pt x="53" y="17"/>
                  <a:pt x="43" y="5"/>
                  <a:pt x="28" y="2"/>
                </a:cubicBezTo>
                <a:cubicBezTo>
                  <a:pt x="14" y="0"/>
                  <a:pt x="2" y="17"/>
                  <a:pt x="1" y="29"/>
                </a:cubicBezTo>
                <a:cubicBezTo>
                  <a:pt x="0" y="47"/>
                  <a:pt x="19" y="52"/>
                  <a:pt x="27" y="37"/>
                </a:cubicBezTo>
                <a:cubicBezTo>
                  <a:pt x="30" y="33"/>
                  <a:pt x="29" y="34"/>
                  <a:pt x="32" y="36"/>
                </a:cubicBezTo>
                <a:cubicBezTo>
                  <a:pt x="35" y="39"/>
                  <a:pt x="38" y="42"/>
                  <a:pt x="42" y="45"/>
                </a:cubicBezTo>
                <a:cubicBezTo>
                  <a:pt x="47" y="50"/>
                  <a:pt x="55" y="53"/>
                  <a:pt x="63" y="52"/>
                </a:cubicBezTo>
                <a:cubicBezTo>
                  <a:pt x="76" y="49"/>
                  <a:pt x="74" y="28"/>
                  <a:pt x="60" y="30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45" name="任意多边形 44"/>
          <p:cNvSpPr/>
          <p:nvPr>
            <p:custDataLst>
              <p:tags r:id="rId23"/>
            </p:custDataLst>
          </p:nvPr>
        </p:nvSpPr>
        <p:spPr bwMode="auto">
          <a:xfrm>
            <a:off x="6785825" y="2148219"/>
            <a:ext cx="110632" cy="106146"/>
          </a:xfrm>
          <a:custGeom>
            <a:avLst/>
            <a:gdLst>
              <a:gd name="T0" fmla="*/ 65 w 91"/>
              <a:gd name="T1" fmla="*/ 15 h 88"/>
              <a:gd name="T2" fmla="*/ 5 w 91"/>
              <a:gd name="T3" fmla="*/ 16 h 88"/>
              <a:gd name="T4" fmla="*/ 10 w 91"/>
              <a:gd name="T5" fmla="*/ 18 h 88"/>
              <a:gd name="T6" fmla="*/ 13 w 91"/>
              <a:gd name="T7" fmla="*/ 32 h 88"/>
              <a:gd name="T8" fmla="*/ 33 w 91"/>
              <a:gd name="T9" fmla="*/ 35 h 88"/>
              <a:gd name="T10" fmla="*/ 47 w 91"/>
              <a:gd name="T11" fmla="*/ 56 h 88"/>
              <a:gd name="T12" fmla="*/ 75 w 91"/>
              <a:gd name="T13" fmla="*/ 88 h 88"/>
              <a:gd name="T14" fmla="*/ 84 w 91"/>
              <a:gd name="T15" fmla="*/ 79 h 88"/>
              <a:gd name="T16" fmla="*/ 82 w 91"/>
              <a:gd name="T17" fmla="*/ 71 h 88"/>
              <a:gd name="T18" fmla="*/ 65 w 91"/>
              <a:gd name="T19" fmla="*/ 1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" h="88">
                <a:moveTo>
                  <a:pt x="65" y="15"/>
                </a:moveTo>
                <a:cubicBezTo>
                  <a:pt x="50" y="0"/>
                  <a:pt x="0" y="14"/>
                  <a:pt x="5" y="16"/>
                </a:cubicBezTo>
                <a:cubicBezTo>
                  <a:pt x="5" y="17"/>
                  <a:pt x="9" y="18"/>
                  <a:pt x="10" y="18"/>
                </a:cubicBezTo>
                <a:cubicBezTo>
                  <a:pt x="4" y="22"/>
                  <a:pt x="5" y="31"/>
                  <a:pt x="13" y="32"/>
                </a:cubicBezTo>
                <a:cubicBezTo>
                  <a:pt x="20" y="33"/>
                  <a:pt x="27" y="33"/>
                  <a:pt x="33" y="35"/>
                </a:cubicBezTo>
                <a:cubicBezTo>
                  <a:pt x="43" y="37"/>
                  <a:pt x="44" y="48"/>
                  <a:pt x="47" y="56"/>
                </a:cubicBezTo>
                <a:cubicBezTo>
                  <a:pt x="52" y="68"/>
                  <a:pt x="60" y="88"/>
                  <a:pt x="75" y="88"/>
                </a:cubicBezTo>
                <a:cubicBezTo>
                  <a:pt x="80" y="88"/>
                  <a:pt x="84" y="84"/>
                  <a:pt x="84" y="79"/>
                </a:cubicBezTo>
                <a:cubicBezTo>
                  <a:pt x="84" y="76"/>
                  <a:pt x="83" y="73"/>
                  <a:pt x="82" y="71"/>
                </a:cubicBezTo>
                <a:cubicBezTo>
                  <a:pt x="85" y="66"/>
                  <a:pt x="91" y="40"/>
                  <a:pt x="65" y="15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46" name="任意多边形 45"/>
          <p:cNvSpPr/>
          <p:nvPr>
            <p:custDataLst>
              <p:tags r:id="rId24"/>
            </p:custDataLst>
          </p:nvPr>
        </p:nvSpPr>
        <p:spPr bwMode="auto">
          <a:xfrm>
            <a:off x="7060908" y="3140162"/>
            <a:ext cx="89701" cy="103904"/>
          </a:xfrm>
          <a:custGeom>
            <a:avLst/>
            <a:gdLst>
              <a:gd name="T0" fmla="*/ 73 w 74"/>
              <a:gd name="T1" fmla="*/ 13 h 86"/>
              <a:gd name="T2" fmla="*/ 31 w 74"/>
              <a:gd name="T3" fmla="*/ 14 h 86"/>
              <a:gd name="T4" fmla="*/ 18 w 74"/>
              <a:gd name="T5" fmla="*/ 33 h 86"/>
              <a:gd name="T6" fmla="*/ 13 w 74"/>
              <a:gd name="T7" fmla="*/ 57 h 86"/>
              <a:gd name="T8" fmla="*/ 25 w 74"/>
              <a:gd name="T9" fmla="*/ 77 h 86"/>
              <a:gd name="T10" fmla="*/ 40 w 74"/>
              <a:gd name="T11" fmla="*/ 42 h 86"/>
              <a:gd name="T12" fmla="*/ 73 w 74"/>
              <a:gd name="T13" fmla="*/ 19 h 86"/>
              <a:gd name="T14" fmla="*/ 73 w 74"/>
              <a:gd name="T15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" h="86">
                <a:moveTo>
                  <a:pt x="73" y="13"/>
                </a:moveTo>
                <a:cubicBezTo>
                  <a:pt x="64" y="0"/>
                  <a:pt x="42" y="6"/>
                  <a:pt x="31" y="14"/>
                </a:cubicBezTo>
                <a:cubicBezTo>
                  <a:pt x="25" y="19"/>
                  <a:pt x="21" y="26"/>
                  <a:pt x="18" y="33"/>
                </a:cubicBezTo>
                <a:cubicBezTo>
                  <a:pt x="16" y="39"/>
                  <a:pt x="19" y="53"/>
                  <a:pt x="13" y="57"/>
                </a:cubicBezTo>
                <a:cubicBezTo>
                  <a:pt x="0" y="65"/>
                  <a:pt x="12" y="86"/>
                  <a:pt x="25" y="77"/>
                </a:cubicBezTo>
                <a:cubicBezTo>
                  <a:pt x="38" y="68"/>
                  <a:pt x="38" y="57"/>
                  <a:pt x="40" y="42"/>
                </a:cubicBezTo>
                <a:cubicBezTo>
                  <a:pt x="43" y="23"/>
                  <a:pt x="61" y="28"/>
                  <a:pt x="73" y="19"/>
                </a:cubicBezTo>
                <a:cubicBezTo>
                  <a:pt x="74" y="17"/>
                  <a:pt x="74" y="15"/>
                  <a:pt x="73" y="13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47" name="任意多边形 46"/>
          <p:cNvSpPr/>
          <p:nvPr>
            <p:custDataLst>
              <p:tags r:id="rId25"/>
            </p:custDataLst>
          </p:nvPr>
        </p:nvSpPr>
        <p:spPr bwMode="auto">
          <a:xfrm>
            <a:off x="5571126" y="2287256"/>
            <a:ext cx="583056" cy="901494"/>
          </a:xfrm>
          <a:custGeom>
            <a:avLst/>
            <a:gdLst>
              <a:gd name="T0" fmla="*/ 19 w 482"/>
              <a:gd name="T1" fmla="*/ 218 h 746"/>
              <a:gd name="T2" fmla="*/ 46 w 482"/>
              <a:gd name="T3" fmla="*/ 483 h 746"/>
              <a:gd name="T4" fmla="*/ 436 w 482"/>
              <a:gd name="T5" fmla="*/ 373 h 746"/>
              <a:gd name="T6" fmla="*/ 19 w 482"/>
              <a:gd name="T7" fmla="*/ 218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2" h="746">
                <a:moveTo>
                  <a:pt x="19" y="218"/>
                </a:moveTo>
                <a:cubicBezTo>
                  <a:pt x="19" y="218"/>
                  <a:pt x="0" y="430"/>
                  <a:pt x="46" y="483"/>
                </a:cubicBezTo>
                <a:cubicBezTo>
                  <a:pt x="92" y="535"/>
                  <a:pt x="390" y="746"/>
                  <a:pt x="436" y="373"/>
                </a:cubicBezTo>
                <a:cubicBezTo>
                  <a:pt x="482" y="0"/>
                  <a:pt x="53" y="214"/>
                  <a:pt x="19" y="218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48" name="任意多边形 47"/>
          <p:cNvSpPr/>
          <p:nvPr>
            <p:custDataLst>
              <p:tags r:id="rId26"/>
            </p:custDataLst>
          </p:nvPr>
        </p:nvSpPr>
        <p:spPr bwMode="auto">
          <a:xfrm>
            <a:off x="5422372" y="2254365"/>
            <a:ext cx="724335" cy="536710"/>
          </a:xfrm>
          <a:custGeom>
            <a:avLst/>
            <a:gdLst>
              <a:gd name="T0" fmla="*/ 584 w 599"/>
              <a:gd name="T1" fmla="*/ 221 h 444"/>
              <a:gd name="T2" fmla="*/ 566 w 599"/>
              <a:gd name="T3" fmla="*/ 189 h 444"/>
              <a:gd name="T4" fmla="*/ 588 w 599"/>
              <a:gd name="T5" fmla="*/ 174 h 444"/>
              <a:gd name="T6" fmla="*/ 586 w 599"/>
              <a:gd name="T7" fmla="*/ 168 h 444"/>
              <a:gd name="T8" fmla="*/ 561 w 599"/>
              <a:gd name="T9" fmla="*/ 185 h 444"/>
              <a:gd name="T10" fmla="*/ 560 w 599"/>
              <a:gd name="T11" fmla="*/ 184 h 444"/>
              <a:gd name="T12" fmla="*/ 561 w 599"/>
              <a:gd name="T13" fmla="*/ 157 h 444"/>
              <a:gd name="T14" fmla="*/ 553 w 599"/>
              <a:gd name="T15" fmla="*/ 157 h 444"/>
              <a:gd name="T16" fmla="*/ 553 w 599"/>
              <a:gd name="T17" fmla="*/ 178 h 444"/>
              <a:gd name="T18" fmla="*/ 462 w 599"/>
              <a:gd name="T19" fmla="*/ 156 h 444"/>
              <a:gd name="T20" fmla="*/ 299 w 599"/>
              <a:gd name="T21" fmla="*/ 99 h 444"/>
              <a:gd name="T22" fmla="*/ 138 w 599"/>
              <a:gd name="T23" fmla="*/ 14 h 444"/>
              <a:gd name="T24" fmla="*/ 19 w 599"/>
              <a:gd name="T25" fmla="*/ 84 h 444"/>
              <a:gd name="T26" fmla="*/ 138 w 599"/>
              <a:gd name="T27" fmla="*/ 258 h 444"/>
              <a:gd name="T28" fmla="*/ 492 w 599"/>
              <a:gd name="T29" fmla="*/ 267 h 444"/>
              <a:gd name="T30" fmla="*/ 508 w 599"/>
              <a:gd name="T31" fmla="*/ 432 h 444"/>
              <a:gd name="T32" fmla="*/ 572 w 599"/>
              <a:gd name="T33" fmla="*/ 444 h 444"/>
              <a:gd name="T34" fmla="*/ 584 w 599"/>
              <a:gd name="T35" fmla="*/ 22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9" h="444">
                <a:moveTo>
                  <a:pt x="584" y="221"/>
                </a:moveTo>
                <a:cubicBezTo>
                  <a:pt x="581" y="209"/>
                  <a:pt x="574" y="198"/>
                  <a:pt x="566" y="189"/>
                </a:cubicBezTo>
                <a:cubicBezTo>
                  <a:pt x="572" y="183"/>
                  <a:pt x="579" y="177"/>
                  <a:pt x="588" y="174"/>
                </a:cubicBezTo>
                <a:cubicBezTo>
                  <a:pt x="592" y="173"/>
                  <a:pt x="590" y="167"/>
                  <a:pt x="586" y="168"/>
                </a:cubicBezTo>
                <a:cubicBezTo>
                  <a:pt x="576" y="171"/>
                  <a:pt x="568" y="177"/>
                  <a:pt x="561" y="185"/>
                </a:cubicBezTo>
                <a:cubicBezTo>
                  <a:pt x="560" y="185"/>
                  <a:pt x="560" y="184"/>
                  <a:pt x="560" y="184"/>
                </a:cubicBezTo>
                <a:cubicBezTo>
                  <a:pt x="561" y="175"/>
                  <a:pt x="561" y="166"/>
                  <a:pt x="561" y="157"/>
                </a:cubicBezTo>
                <a:cubicBezTo>
                  <a:pt x="560" y="153"/>
                  <a:pt x="553" y="153"/>
                  <a:pt x="553" y="157"/>
                </a:cubicBezTo>
                <a:cubicBezTo>
                  <a:pt x="553" y="164"/>
                  <a:pt x="553" y="171"/>
                  <a:pt x="553" y="178"/>
                </a:cubicBezTo>
                <a:cubicBezTo>
                  <a:pt x="527" y="160"/>
                  <a:pt x="493" y="153"/>
                  <a:pt x="462" y="156"/>
                </a:cubicBezTo>
                <a:cubicBezTo>
                  <a:pt x="414" y="160"/>
                  <a:pt x="355" y="127"/>
                  <a:pt x="299" y="99"/>
                </a:cubicBezTo>
                <a:cubicBezTo>
                  <a:pt x="242" y="72"/>
                  <a:pt x="189" y="29"/>
                  <a:pt x="138" y="14"/>
                </a:cubicBezTo>
                <a:cubicBezTo>
                  <a:pt x="87" y="0"/>
                  <a:pt x="38" y="4"/>
                  <a:pt x="19" y="84"/>
                </a:cubicBezTo>
                <a:cubicBezTo>
                  <a:pt x="0" y="164"/>
                  <a:pt x="85" y="241"/>
                  <a:pt x="138" y="258"/>
                </a:cubicBezTo>
                <a:cubicBezTo>
                  <a:pt x="323" y="319"/>
                  <a:pt x="483" y="250"/>
                  <a:pt x="492" y="267"/>
                </a:cubicBezTo>
                <a:cubicBezTo>
                  <a:pt x="500" y="284"/>
                  <a:pt x="508" y="432"/>
                  <a:pt x="508" y="432"/>
                </a:cubicBezTo>
                <a:cubicBezTo>
                  <a:pt x="572" y="444"/>
                  <a:pt x="572" y="444"/>
                  <a:pt x="572" y="444"/>
                </a:cubicBezTo>
                <a:cubicBezTo>
                  <a:pt x="595" y="419"/>
                  <a:pt x="599" y="269"/>
                  <a:pt x="584" y="221"/>
                </a:cubicBezTo>
                <a:close/>
              </a:path>
            </a:pathLst>
          </a:custGeom>
          <a:solidFill>
            <a:srgbClr val="694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49" name="椭圆 48"/>
          <p:cNvSpPr/>
          <p:nvPr>
            <p:custDataLst>
              <p:tags r:id="rId27"/>
            </p:custDataLst>
          </p:nvPr>
        </p:nvSpPr>
        <p:spPr bwMode="auto">
          <a:xfrm>
            <a:off x="5713900" y="2696890"/>
            <a:ext cx="26163" cy="85964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50" name="椭圆 49"/>
          <p:cNvSpPr/>
          <p:nvPr>
            <p:custDataLst>
              <p:tags r:id="rId28"/>
            </p:custDataLst>
          </p:nvPr>
        </p:nvSpPr>
        <p:spPr bwMode="auto">
          <a:xfrm>
            <a:off x="5895545" y="2696890"/>
            <a:ext cx="27658" cy="85964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51" name="任意多边形 50"/>
          <p:cNvSpPr/>
          <p:nvPr>
            <p:custDataLst>
              <p:tags r:id="rId29"/>
            </p:custDataLst>
          </p:nvPr>
        </p:nvSpPr>
        <p:spPr bwMode="auto">
          <a:xfrm>
            <a:off x="5637654" y="2613170"/>
            <a:ext cx="54569" cy="37375"/>
          </a:xfrm>
          <a:custGeom>
            <a:avLst/>
            <a:gdLst>
              <a:gd name="T0" fmla="*/ 41 w 45"/>
              <a:gd name="T1" fmla="*/ 2 h 31"/>
              <a:gd name="T2" fmla="*/ 2 w 45"/>
              <a:gd name="T3" fmla="*/ 26 h 31"/>
              <a:gd name="T4" fmla="*/ 6 w 45"/>
              <a:gd name="T5" fmla="*/ 28 h 31"/>
              <a:gd name="T6" fmla="*/ 41 w 45"/>
              <a:gd name="T7" fmla="*/ 7 h 31"/>
              <a:gd name="T8" fmla="*/ 41 w 45"/>
              <a:gd name="T9" fmla="*/ 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31">
                <a:moveTo>
                  <a:pt x="41" y="2"/>
                </a:moveTo>
                <a:cubicBezTo>
                  <a:pt x="24" y="0"/>
                  <a:pt x="8" y="10"/>
                  <a:pt x="2" y="26"/>
                </a:cubicBezTo>
                <a:cubicBezTo>
                  <a:pt x="0" y="28"/>
                  <a:pt x="4" y="31"/>
                  <a:pt x="6" y="28"/>
                </a:cubicBezTo>
                <a:cubicBezTo>
                  <a:pt x="13" y="14"/>
                  <a:pt x="26" y="9"/>
                  <a:pt x="41" y="7"/>
                </a:cubicBezTo>
                <a:cubicBezTo>
                  <a:pt x="45" y="7"/>
                  <a:pt x="45" y="2"/>
                  <a:pt x="41" y="2"/>
                </a:cubicBezTo>
                <a:close/>
              </a:path>
            </a:pathLst>
          </a:custGeom>
          <a:solidFill>
            <a:srgbClr val="694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52" name="任意多边形 51"/>
          <p:cNvSpPr/>
          <p:nvPr>
            <p:custDataLst>
              <p:tags r:id="rId30"/>
            </p:custDataLst>
          </p:nvPr>
        </p:nvSpPr>
        <p:spPr bwMode="auto">
          <a:xfrm>
            <a:off x="5921707" y="2612422"/>
            <a:ext cx="54569" cy="37375"/>
          </a:xfrm>
          <a:custGeom>
            <a:avLst/>
            <a:gdLst>
              <a:gd name="T0" fmla="*/ 4 w 45"/>
              <a:gd name="T1" fmla="*/ 2 h 31"/>
              <a:gd name="T2" fmla="*/ 44 w 45"/>
              <a:gd name="T3" fmla="*/ 26 h 31"/>
              <a:gd name="T4" fmla="*/ 40 w 45"/>
              <a:gd name="T5" fmla="*/ 28 h 31"/>
              <a:gd name="T6" fmla="*/ 4 w 45"/>
              <a:gd name="T7" fmla="*/ 7 h 31"/>
              <a:gd name="T8" fmla="*/ 4 w 45"/>
              <a:gd name="T9" fmla="*/ 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31">
                <a:moveTo>
                  <a:pt x="4" y="2"/>
                </a:moveTo>
                <a:cubicBezTo>
                  <a:pt x="21" y="0"/>
                  <a:pt x="37" y="10"/>
                  <a:pt x="44" y="26"/>
                </a:cubicBezTo>
                <a:cubicBezTo>
                  <a:pt x="45" y="28"/>
                  <a:pt x="41" y="31"/>
                  <a:pt x="40" y="28"/>
                </a:cubicBezTo>
                <a:cubicBezTo>
                  <a:pt x="32" y="14"/>
                  <a:pt x="19" y="9"/>
                  <a:pt x="4" y="7"/>
                </a:cubicBezTo>
                <a:cubicBezTo>
                  <a:pt x="1" y="7"/>
                  <a:pt x="0" y="2"/>
                  <a:pt x="4" y="2"/>
                </a:cubicBezTo>
                <a:close/>
              </a:path>
            </a:pathLst>
          </a:custGeom>
          <a:solidFill>
            <a:srgbClr val="694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53" name="任意多边形 52"/>
          <p:cNvSpPr/>
          <p:nvPr>
            <p:custDataLst>
              <p:tags r:id="rId31"/>
            </p:custDataLst>
          </p:nvPr>
        </p:nvSpPr>
        <p:spPr bwMode="auto">
          <a:xfrm>
            <a:off x="4736908" y="2273800"/>
            <a:ext cx="820763" cy="727325"/>
          </a:xfrm>
          <a:custGeom>
            <a:avLst/>
            <a:gdLst>
              <a:gd name="T0" fmla="*/ 656 w 678"/>
              <a:gd name="T1" fmla="*/ 561 h 602"/>
              <a:gd name="T2" fmla="*/ 560 w 678"/>
              <a:gd name="T3" fmla="*/ 495 h 602"/>
              <a:gd name="T4" fmla="*/ 482 w 678"/>
              <a:gd name="T5" fmla="*/ 425 h 602"/>
              <a:gd name="T6" fmla="*/ 355 w 678"/>
              <a:gd name="T7" fmla="*/ 257 h 602"/>
              <a:gd name="T8" fmla="*/ 241 w 678"/>
              <a:gd name="T9" fmla="*/ 80 h 602"/>
              <a:gd name="T10" fmla="*/ 153 w 678"/>
              <a:gd name="T11" fmla="*/ 27 h 602"/>
              <a:gd name="T12" fmla="*/ 41 w 678"/>
              <a:gd name="T13" fmla="*/ 11 h 602"/>
              <a:gd name="T14" fmla="*/ 51 w 678"/>
              <a:gd name="T15" fmla="*/ 88 h 602"/>
              <a:gd name="T16" fmla="*/ 214 w 678"/>
              <a:gd name="T17" fmla="*/ 171 h 602"/>
              <a:gd name="T18" fmla="*/ 323 w 678"/>
              <a:gd name="T19" fmla="*/ 354 h 602"/>
              <a:gd name="T20" fmla="*/ 465 w 678"/>
              <a:gd name="T21" fmla="*/ 509 h 602"/>
              <a:gd name="T22" fmla="*/ 557 w 678"/>
              <a:gd name="T23" fmla="*/ 566 h 602"/>
              <a:gd name="T24" fmla="*/ 651 w 678"/>
              <a:gd name="T25" fmla="*/ 601 h 602"/>
              <a:gd name="T26" fmla="*/ 656 w 678"/>
              <a:gd name="T27" fmla="*/ 561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8" h="602">
                <a:moveTo>
                  <a:pt x="656" y="561"/>
                </a:moveTo>
                <a:cubicBezTo>
                  <a:pt x="622" y="551"/>
                  <a:pt x="588" y="517"/>
                  <a:pt x="560" y="495"/>
                </a:cubicBezTo>
                <a:cubicBezTo>
                  <a:pt x="532" y="473"/>
                  <a:pt x="506" y="451"/>
                  <a:pt x="482" y="425"/>
                </a:cubicBezTo>
                <a:cubicBezTo>
                  <a:pt x="434" y="375"/>
                  <a:pt x="389" y="317"/>
                  <a:pt x="355" y="257"/>
                </a:cubicBezTo>
                <a:cubicBezTo>
                  <a:pt x="320" y="195"/>
                  <a:pt x="291" y="130"/>
                  <a:pt x="241" y="80"/>
                </a:cubicBezTo>
                <a:cubicBezTo>
                  <a:pt x="216" y="55"/>
                  <a:pt x="186" y="37"/>
                  <a:pt x="153" y="27"/>
                </a:cubicBezTo>
                <a:cubicBezTo>
                  <a:pt x="122" y="18"/>
                  <a:pt x="72" y="0"/>
                  <a:pt x="41" y="11"/>
                </a:cubicBezTo>
                <a:cubicBezTo>
                  <a:pt x="0" y="26"/>
                  <a:pt x="5" y="88"/>
                  <a:pt x="51" y="88"/>
                </a:cubicBezTo>
                <a:cubicBezTo>
                  <a:pt x="117" y="89"/>
                  <a:pt x="175" y="117"/>
                  <a:pt x="214" y="171"/>
                </a:cubicBezTo>
                <a:cubicBezTo>
                  <a:pt x="256" y="228"/>
                  <a:pt x="281" y="296"/>
                  <a:pt x="323" y="354"/>
                </a:cubicBezTo>
                <a:cubicBezTo>
                  <a:pt x="363" y="409"/>
                  <a:pt x="412" y="465"/>
                  <a:pt x="465" y="509"/>
                </a:cubicBezTo>
                <a:cubicBezTo>
                  <a:pt x="493" y="532"/>
                  <a:pt x="526" y="549"/>
                  <a:pt x="557" y="566"/>
                </a:cubicBezTo>
                <a:cubicBezTo>
                  <a:pt x="587" y="582"/>
                  <a:pt x="617" y="599"/>
                  <a:pt x="651" y="601"/>
                </a:cubicBezTo>
                <a:cubicBezTo>
                  <a:pt x="674" y="602"/>
                  <a:pt x="678" y="567"/>
                  <a:pt x="656" y="56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54" name="任意多边形 53"/>
          <p:cNvSpPr/>
          <p:nvPr>
            <p:custDataLst>
              <p:tags r:id="rId32"/>
            </p:custDataLst>
          </p:nvPr>
        </p:nvSpPr>
        <p:spPr bwMode="auto">
          <a:xfrm>
            <a:off x="4721210" y="2834432"/>
            <a:ext cx="803571" cy="307973"/>
          </a:xfrm>
          <a:custGeom>
            <a:avLst/>
            <a:gdLst>
              <a:gd name="T0" fmla="*/ 640 w 664"/>
              <a:gd name="T1" fmla="*/ 216 h 255"/>
              <a:gd name="T2" fmla="*/ 614 w 664"/>
              <a:gd name="T3" fmla="*/ 201 h 255"/>
              <a:gd name="T4" fmla="*/ 580 w 664"/>
              <a:gd name="T5" fmla="*/ 183 h 255"/>
              <a:gd name="T6" fmla="*/ 492 w 664"/>
              <a:gd name="T7" fmla="*/ 145 h 255"/>
              <a:gd name="T8" fmla="*/ 322 w 664"/>
              <a:gd name="T9" fmla="*/ 72 h 255"/>
              <a:gd name="T10" fmla="*/ 148 w 664"/>
              <a:gd name="T11" fmla="*/ 12 h 255"/>
              <a:gd name="T12" fmla="*/ 59 w 664"/>
              <a:gd name="T13" fmla="*/ 14 h 255"/>
              <a:gd name="T14" fmla="*/ 48 w 664"/>
              <a:gd name="T15" fmla="*/ 98 h 255"/>
              <a:gd name="T16" fmla="*/ 136 w 664"/>
              <a:gd name="T17" fmla="*/ 92 h 255"/>
              <a:gd name="T18" fmla="*/ 313 w 664"/>
              <a:gd name="T19" fmla="*/ 145 h 255"/>
              <a:gd name="T20" fmla="*/ 487 w 664"/>
              <a:gd name="T21" fmla="*/ 211 h 255"/>
              <a:gd name="T22" fmla="*/ 581 w 664"/>
              <a:gd name="T23" fmla="*/ 236 h 255"/>
              <a:gd name="T24" fmla="*/ 645 w 664"/>
              <a:gd name="T25" fmla="*/ 249 h 255"/>
              <a:gd name="T26" fmla="*/ 640 w 664"/>
              <a:gd name="T27" fmla="*/ 216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4" h="255">
                <a:moveTo>
                  <a:pt x="640" y="216"/>
                </a:moveTo>
                <a:cubicBezTo>
                  <a:pt x="632" y="215"/>
                  <a:pt x="621" y="205"/>
                  <a:pt x="614" y="201"/>
                </a:cubicBezTo>
                <a:cubicBezTo>
                  <a:pt x="604" y="193"/>
                  <a:pt x="592" y="188"/>
                  <a:pt x="580" y="183"/>
                </a:cubicBezTo>
                <a:cubicBezTo>
                  <a:pt x="551" y="169"/>
                  <a:pt x="521" y="159"/>
                  <a:pt x="492" y="145"/>
                </a:cubicBezTo>
                <a:cubicBezTo>
                  <a:pt x="436" y="119"/>
                  <a:pt x="381" y="92"/>
                  <a:pt x="322" y="72"/>
                </a:cubicBezTo>
                <a:cubicBezTo>
                  <a:pt x="264" y="51"/>
                  <a:pt x="208" y="24"/>
                  <a:pt x="148" y="12"/>
                </a:cubicBezTo>
                <a:cubicBezTo>
                  <a:pt x="89" y="0"/>
                  <a:pt x="119" y="17"/>
                  <a:pt x="59" y="14"/>
                </a:cubicBezTo>
                <a:cubicBezTo>
                  <a:pt x="11" y="11"/>
                  <a:pt x="0" y="91"/>
                  <a:pt x="48" y="98"/>
                </a:cubicBezTo>
                <a:cubicBezTo>
                  <a:pt x="107" y="107"/>
                  <a:pt x="77" y="83"/>
                  <a:pt x="136" y="92"/>
                </a:cubicBezTo>
                <a:cubicBezTo>
                  <a:pt x="197" y="102"/>
                  <a:pt x="254" y="128"/>
                  <a:pt x="313" y="145"/>
                </a:cubicBezTo>
                <a:cubicBezTo>
                  <a:pt x="373" y="163"/>
                  <a:pt x="428" y="190"/>
                  <a:pt x="487" y="211"/>
                </a:cubicBezTo>
                <a:cubicBezTo>
                  <a:pt x="518" y="222"/>
                  <a:pt x="550" y="227"/>
                  <a:pt x="581" y="236"/>
                </a:cubicBezTo>
                <a:cubicBezTo>
                  <a:pt x="603" y="242"/>
                  <a:pt x="621" y="255"/>
                  <a:pt x="645" y="249"/>
                </a:cubicBezTo>
                <a:cubicBezTo>
                  <a:pt x="664" y="244"/>
                  <a:pt x="658" y="218"/>
                  <a:pt x="640" y="216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55" name="任意多边形 54"/>
          <p:cNvSpPr/>
          <p:nvPr>
            <p:custDataLst>
              <p:tags r:id="rId33"/>
            </p:custDataLst>
          </p:nvPr>
        </p:nvSpPr>
        <p:spPr bwMode="auto">
          <a:xfrm>
            <a:off x="5026193" y="3134182"/>
            <a:ext cx="578570" cy="287043"/>
          </a:xfrm>
          <a:custGeom>
            <a:avLst/>
            <a:gdLst>
              <a:gd name="T0" fmla="*/ 451 w 478"/>
              <a:gd name="T1" fmla="*/ 1 h 238"/>
              <a:gd name="T2" fmla="*/ 343 w 478"/>
              <a:gd name="T3" fmla="*/ 17 h 238"/>
              <a:gd name="T4" fmla="*/ 246 w 478"/>
              <a:gd name="T5" fmla="*/ 86 h 238"/>
              <a:gd name="T6" fmla="*/ 146 w 478"/>
              <a:gd name="T7" fmla="*/ 144 h 238"/>
              <a:gd name="T8" fmla="*/ 19 w 478"/>
              <a:gd name="T9" fmla="*/ 158 h 238"/>
              <a:gd name="T10" fmla="*/ 12 w 478"/>
              <a:gd name="T11" fmla="*/ 207 h 238"/>
              <a:gd name="T12" fmla="*/ 137 w 478"/>
              <a:gd name="T13" fmla="*/ 226 h 238"/>
              <a:gd name="T14" fmla="*/ 253 w 478"/>
              <a:gd name="T15" fmla="*/ 175 h 238"/>
              <a:gd name="T16" fmla="*/ 343 w 478"/>
              <a:gd name="T17" fmla="*/ 90 h 238"/>
              <a:gd name="T18" fmla="*/ 457 w 478"/>
              <a:gd name="T19" fmla="*/ 40 h 238"/>
              <a:gd name="T20" fmla="*/ 451 w 478"/>
              <a:gd name="T21" fmla="*/ 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8" h="238">
                <a:moveTo>
                  <a:pt x="451" y="1"/>
                </a:moveTo>
                <a:cubicBezTo>
                  <a:pt x="414" y="3"/>
                  <a:pt x="379" y="1"/>
                  <a:pt x="343" y="17"/>
                </a:cubicBezTo>
                <a:cubicBezTo>
                  <a:pt x="306" y="34"/>
                  <a:pt x="277" y="60"/>
                  <a:pt x="246" y="86"/>
                </a:cubicBezTo>
                <a:cubicBezTo>
                  <a:pt x="217" y="111"/>
                  <a:pt x="183" y="133"/>
                  <a:pt x="146" y="144"/>
                </a:cubicBezTo>
                <a:cubicBezTo>
                  <a:pt x="104" y="156"/>
                  <a:pt x="57" y="139"/>
                  <a:pt x="19" y="158"/>
                </a:cubicBezTo>
                <a:cubicBezTo>
                  <a:pt x="0" y="167"/>
                  <a:pt x="0" y="193"/>
                  <a:pt x="12" y="207"/>
                </a:cubicBezTo>
                <a:cubicBezTo>
                  <a:pt x="41" y="238"/>
                  <a:pt x="98" y="233"/>
                  <a:pt x="137" y="226"/>
                </a:cubicBezTo>
                <a:cubicBezTo>
                  <a:pt x="180" y="219"/>
                  <a:pt x="219" y="203"/>
                  <a:pt x="253" y="175"/>
                </a:cubicBezTo>
                <a:cubicBezTo>
                  <a:pt x="286" y="150"/>
                  <a:pt x="313" y="119"/>
                  <a:pt x="343" y="90"/>
                </a:cubicBezTo>
                <a:cubicBezTo>
                  <a:pt x="376" y="58"/>
                  <a:pt x="414" y="52"/>
                  <a:pt x="457" y="40"/>
                </a:cubicBezTo>
                <a:cubicBezTo>
                  <a:pt x="478" y="34"/>
                  <a:pt x="474" y="0"/>
                  <a:pt x="451" y="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56" name="任意多边形 55"/>
          <p:cNvSpPr/>
          <p:nvPr>
            <p:custDataLst>
              <p:tags r:id="rId34"/>
            </p:custDataLst>
          </p:nvPr>
        </p:nvSpPr>
        <p:spPr bwMode="auto">
          <a:xfrm>
            <a:off x="6286490" y="2171392"/>
            <a:ext cx="583056" cy="902242"/>
          </a:xfrm>
          <a:custGeom>
            <a:avLst/>
            <a:gdLst>
              <a:gd name="T0" fmla="*/ 427 w 482"/>
              <a:gd name="T1" fmla="*/ 1 h 747"/>
              <a:gd name="T2" fmla="*/ 362 w 482"/>
              <a:gd name="T3" fmla="*/ 33 h 747"/>
              <a:gd name="T4" fmla="*/ 270 w 482"/>
              <a:gd name="T5" fmla="*/ 101 h 747"/>
              <a:gd name="T6" fmla="*/ 171 w 482"/>
              <a:gd name="T7" fmla="*/ 281 h 747"/>
              <a:gd name="T8" fmla="*/ 146 w 482"/>
              <a:gd name="T9" fmla="*/ 513 h 747"/>
              <a:gd name="T10" fmla="*/ 111 w 482"/>
              <a:gd name="T11" fmla="*/ 622 h 747"/>
              <a:gd name="T12" fmla="*/ 24 w 482"/>
              <a:gd name="T13" fmla="*/ 700 h 747"/>
              <a:gd name="T14" fmla="*/ 34 w 482"/>
              <a:gd name="T15" fmla="*/ 738 h 747"/>
              <a:gd name="T16" fmla="*/ 102 w 482"/>
              <a:gd name="T17" fmla="*/ 694 h 747"/>
              <a:gd name="T18" fmla="*/ 165 w 482"/>
              <a:gd name="T19" fmla="*/ 621 h 747"/>
              <a:gd name="T20" fmla="*/ 216 w 482"/>
              <a:gd name="T21" fmla="*/ 402 h 747"/>
              <a:gd name="T22" fmla="*/ 276 w 482"/>
              <a:gd name="T23" fmla="*/ 190 h 747"/>
              <a:gd name="T24" fmla="*/ 362 w 482"/>
              <a:gd name="T25" fmla="*/ 116 h 747"/>
              <a:gd name="T26" fmla="*/ 408 w 482"/>
              <a:gd name="T27" fmla="*/ 89 h 747"/>
              <a:gd name="T28" fmla="*/ 422 w 482"/>
              <a:gd name="T29" fmla="*/ 81 h 747"/>
              <a:gd name="T30" fmla="*/ 417 w 482"/>
              <a:gd name="T31" fmla="*/ 75 h 747"/>
              <a:gd name="T32" fmla="*/ 427 w 482"/>
              <a:gd name="T33" fmla="*/ 1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2" h="747">
                <a:moveTo>
                  <a:pt x="427" y="1"/>
                </a:moveTo>
                <a:cubicBezTo>
                  <a:pt x="403" y="0"/>
                  <a:pt x="381" y="20"/>
                  <a:pt x="362" y="33"/>
                </a:cubicBezTo>
                <a:cubicBezTo>
                  <a:pt x="331" y="54"/>
                  <a:pt x="300" y="77"/>
                  <a:pt x="270" y="101"/>
                </a:cubicBezTo>
                <a:cubicBezTo>
                  <a:pt x="216" y="147"/>
                  <a:pt x="182" y="212"/>
                  <a:pt x="171" y="281"/>
                </a:cubicBezTo>
                <a:cubicBezTo>
                  <a:pt x="159" y="358"/>
                  <a:pt x="157" y="436"/>
                  <a:pt x="146" y="513"/>
                </a:cubicBezTo>
                <a:cubicBezTo>
                  <a:pt x="141" y="550"/>
                  <a:pt x="132" y="589"/>
                  <a:pt x="111" y="622"/>
                </a:cubicBezTo>
                <a:cubicBezTo>
                  <a:pt x="93" y="650"/>
                  <a:pt x="56" y="688"/>
                  <a:pt x="24" y="700"/>
                </a:cubicBezTo>
                <a:cubicBezTo>
                  <a:pt x="0" y="708"/>
                  <a:pt x="10" y="747"/>
                  <a:pt x="34" y="738"/>
                </a:cubicBezTo>
                <a:cubicBezTo>
                  <a:pt x="59" y="730"/>
                  <a:pt x="82" y="711"/>
                  <a:pt x="102" y="694"/>
                </a:cubicBezTo>
                <a:cubicBezTo>
                  <a:pt x="127" y="673"/>
                  <a:pt x="149" y="650"/>
                  <a:pt x="165" y="621"/>
                </a:cubicBezTo>
                <a:cubicBezTo>
                  <a:pt x="202" y="555"/>
                  <a:pt x="206" y="475"/>
                  <a:pt x="216" y="402"/>
                </a:cubicBezTo>
                <a:cubicBezTo>
                  <a:pt x="227" y="328"/>
                  <a:pt x="228" y="251"/>
                  <a:pt x="276" y="190"/>
                </a:cubicBezTo>
                <a:cubicBezTo>
                  <a:pt x="300" y="160"/>
                  <a:pt x="330" y="137"/>
                  <a:pt x="362" y="116"/>
                </a:cubicBezTo>
                <a:cubicBezTo>
                  <a:pt x="377" y="106"/>
                  <a:pt x="392" y="97"/>
                  <a:pt x="408" y="89"/>
                </a:cubicBezTo>
                <a:cubicBezTo>
                  <a:pt x="412" y="86"/>
                  <a:pt x="417" y="83"/>
                  <a:pt x="422" y="81"/>
                </a:cubicBezTo>
                <a:cubicBezTo>
                  <a:pt x="434" y="74"/>
                  <a:pt x="432" y="78"/>
                  <a:pt x="417" y="75"/>
                </a:cubicBezTo>
                <a:cubicBezTo>
                  <a:pt x="472" y="86"/>
                  <a:pt x="482" y="3"/>
                  <a:pt x="427" y="1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57" name="任意多边形 56"/>
          <p:cNvSpPr/>
          <p:nvPr>
            <p:custDataLst>
              <p:tags r:id="rId35"/>
            </p:custDataLst>
          </p:nvPr>
        </p:nvSpPr>
        <p:spPr bwMode="auto">
          <a:xfrm>
            <a:off x="6237903" y="2679697"/>
            <a:ext cx="837208" cy="541196"/>
          </a:xfrm>
          <a:custGeom>
            <a:avLst/>
            <a:gdLst>
              <a:gd name="T0" fmla="*/ 599 w 692"/>
              <a:gd name="T1" fmla="*/ 42 h 448"/>
              <a:gd name="T2" fmla="*/ 554 w 692"/>
              <a:gd name="T3" fmla="*/ 109 h 448"/>
              <a:gd name="T4" fmla="*/ 499 w 692"/>
              <a:gd name="T5" fmla="*/ 188 h 448"/>
              <a:gd name="T6" fmla="*/ 367 w 692"/>
              <a:gd name="T7" fmla="*/ 297 h 448"/>
              <a:gd name="T8" fmla="*/ 287 w 692"/>
              <a:gd name="T9" fmla="*/ 334 h 448"/>
              <a:gd name="T10" fmla="*/ 200 w 692"/>
              <a:gd name="T11" fmla="*/ 363 h 448"/>
              <a:gd name="T12" fmla="*/ 36 w 692"/>
              <a:gd name="T13" fmla="*/ 397 h 448"/>
              <a:gd name="T14" fmla="*/ 26 w 692"/>
              <a:gd name="T15" fmla="*/ 436 h 448"/>
              <a:gd name="T16" fmla="*/ 197 w 692"/>
              <a:gd name="T17" fmla="*/ 428 h 448"/>
              <a:gd name="T18" fmla="*/ 398 w 692"/>
              <a:gd name="T19" fmla="*/ 369 h 448"/>
              <a:gd name="T20" fmla="*/ 551 w 692"/>
              <a:gd name="T21" fmla="*/ 253 h 448"/>
              <a:gd name="T22" fmla="*/ 614 w 692"/>
              <a:gd name="T23" fmla="*/ 170 h 448"/>
              <a:gd name="T24" fmla="*/ 676 w 692"/>
              <a:gd name="T25" fmla="*/ 75 h 448"/>
              <a:gd name="T26" fmla="*/ 599 w 692"/>
              <a:gd name="T27" fmla="*/ 42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2" h="448">
                <a:moveTo>
                  <a:pt x="599" y="42"/>
                </a:moveTo>
                <a:cubicBezTo>
                  <a:pt x="587" y="66"/>
                  <a:pt x="569" y="87"/>
                  <a:pt x="554" y="109"/>
                </a:cubicBezTo>
                <a:cubicBezTo>
                  <a:pt x="536" y="135"/>
                  <a:pt x="520" y="163"/>
                  <a:pt x="499" y="188"/>
                </a:cubicBezTo>
                <a:cubicBezTo>
                  <a:pt x="463" y="233"/>
                  <a:pt x="416" y="266"/>
                  <a:pt x="367" y="297"/>
                </a:cubicBezTo>
                <a:cubicBezTo>
                  <a:pt x="341" y="313"/>
                  <a:pt x="316" y="327"/>
                  <a:pt x="287" y="334"/>
                </a:cubicBezTo>
                <a:cubicBezTo>
                  <a:pt x="257" y="342"/>
                  <a:pt x="229" y="352"/>
                  <a:pt x="200" y="363"/>
                </a:cubicBezTo>
                <a:cubicBezTo>
                  <a:pt x="150" y="383"/>
                  <a:pt x="91" y="404"/>
                  <a:pt x="36" y="397"/>
                </a:cubicBezTo>
                <a:cubicBezTo>
                  <a:pt x="11" y="393"/>
                  <a:pt x="0" y="430"/>
                  <a:pt x="26" y="436"/>
                </a:cubicBezTo>
                <a:cubicBezTo>
                  <a:pt x="82" y="448"/>
                  <a:pt x="142" y="439"/>
                  <a:pt x="197" y="428"/>
                </a:cubicBezTo>
                <a:cubicBezTo>
                  <a:pt x="265" y="414"/>
                  <a:pt x="336" y="400"/>
                  <a:pt x="398" y="369"/>
                </a:cubicBezTo>
                <a:cubicBezTo>
                  <a:pt x="455" y="341"/>
                  <a:pt x="508" y="299"/>
                  <a:pt x="551" y="253"/>
                </a:cubicBezTo>
                <a:cubicBezTo>
                  <a:pt x="575" y="228"/>
                  <a:pt x="594" y="198"/>
                  <a:pt x="614" y="170"/>
                </a:cubicBezTo>
                <a:cubicBezTo>
                  <a:pt x="635" y="140"/>
                  <a:pt x="664" y="110"/>
                  <a:pt x="676" y="75"/>
                </a:cubicBezTo>
                <a:cubicBezTo>
                  <a:pt x="692" y="29"/>
                  <a:pt x="621" y="0"/>
                  <a:pt x="599" y="42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58" name="任意多边形 57"/>
          <p:cNvSpPr/>
          <p:nvPr>
            <p:custDataLst>
              <p:tags r:id="rId36"/>
            </p:custDataLst>
          </p:nvPr>
        </p:nvSpPr>
        <p:spPr bwMode="auto">
          <a:xfrm>
            <a:off x="6258085" y="3152122"/>
            <a:ext cx="949335" cy="315448"/>
          </a:xfrm>
          <a:custGeom>
            <a:avLst/>
            <a:gdLst>
              <a:gd name="T0" fmla="*/ 681 w 784"/>
              <a:gd name="T1" fmla="*/ 38 h 261"/>
              <a:gd name="T2" fmla="*/ 559 w 784"/>
              <a:gd name="T3" fmla="*/ 126 h 261"/>
              <a:gd name="T4" fmla="*/ 392 w 784"/>
              <a:gd name="T5" fmla="*/ 181 h 261"/>
              <a:gd name="T6" fmla="*/ 223 w 784"/>
              <a:gd name="T7" fmla="*/ 174 h 261"/>
              <a:gd name="T8" fmla="*/ 142 w 784"/>
              <a:gd name="T9" fmla="*/ 151 h 261"/>
              <a:gd name="T10" fmla="*/ 42 w 784"/>
              <a:gd name="T11" fmla="*/ 128 h 261"/>
              <a:gd name="T12" fmla="*/ 30 w 784"/>
              <a:gd name="T13" fmla="*/ 174 h 261"/>
              <a:gd name="T14" fmla="*/ 127 w 784"/>
              <a:gd name="T15" fmla="*/ 204 h 261"/>
              <a:gd name="T16" fmla="*/ 214 w 784"/>
              <a:gd name="T17" fmla="*/ 240 h 261"/>
              <a:gd name="T18" fmla="*/ 402 w 784"/>
              <a:gd name="T19" fmla="*/ 256 h 261"/>
              <a:gd name="T20" fmla="*/ 592 w 784"/>
              <a:gd name="T21" fmla="*/ 203 h 261"/>
              <a:gd name="T22" fmla="*/ 668 w 784"/>
              <a:gd name="T23" fmla="*/ 154 h 261"/>
              <a:gd name="T24" fmla="*/ 742 w 784"/>
              <a:gd name="T25" fmla="*/ 100 h 261"/>
              <a:gd name="T26" fmla="*/ 681 w 784"/>
              <a:gd name="T27" fmla="*/ 38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4" h="261">
                <a:moveTo>
                  <a:pt x="681" y="38"/>
                </a:moveTo>
                <a:cubicBezTo>
                  <a:pt x="645" y="72"/>
                  <a:pt x="601" y="102"/>
                  <a:pt x="559" y="126"/>
                </a:cubicBezTo>
                <a:cubicBezTo>
                  <a:pt x="509" y="156"/>
                  <a:pt x="450" y="173"/>
                  <a:pt x="392" y="181"/>
                </a:cubicBezTo>
                <a:cubicBezTo>
                  <a:pt x="335" y="189"/>
                  <a:pt x="279" y="186"/>
                  <a:pt x="223" y="174"/>
                </a:cubicBezTo>
                <a:cubicBezTo>
                  <a:pt x="195" y="168"/>
                  <a:pt x="169" y="158"/>
                  <a:pt x="142" y="151"/>
                </a:cubicBezTo>
                <a:cubicBezTo>
                  <a:pt x="109" y="143"/>
                  <a:pt x="75" y="137"/>
                  <a:pt x="42" y="128"/>
                </a:cubicBezTo>
                <a:cubicBezTo>
                  <a:pt x="13" y="120"/>
                  <a:pt x="0" y="165"/>
                  <a:pt x="30" y="174"/>
                </a:cubicBezTo>
                <a:cubicBezTo>
                  <a:pt x="63" y="184"/>
                  <a:pt x="95" y="193"/>
                  <a:pt x="127" y="204"/>
                </a:cubicBezTo>
                <a:cubicBezTo>
                  <a:pt x="157" y="215"/>
                  <a:pt x="185" y="229"/>
                  <a:pt x="214" y="240"/>
                </a:cubicBezTo>
                <a:cubicBezTo>
                  <a:pt x="274" y="261"/>
                  <a:pt x="340" y="261"/>
                  <a:pt x="402" y="256"/>
                </a:cubicBezTo>
                <a:cubicBezTo>
                  <a:pt x="469" y="250"/>
                  <a:pt x="532" y="232"/>
                  <a:pt x="592" y="203"/>
                </a:cubicBezTo>
                <a:cubicBezTo>
                  <a:pt x="619" y="189"/>
                  <a:pt x="643" y="172"/>
                  <a:pt x="668" y="154"/>
                </a:cubicBezTo>
                <a:cubicBezTo>
                  <a:pt x="693" y="137"/>
                  <a:pt x="719" y="120"/>
                  <a:pt x="742" y="100"/>
                </a:cubicBezTo>
                <a:cubicBezTo>
                  <a:pt x="784" y="63"/>
                  <a:pt x="722" y="0"/>
                  <a:pt x="681" y="38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59" name="矩形 58"/>
          <p:cNvSpPr/>
          <p:nvPr>
            <p:custDataLst>
              <p:tags r:id="rId37"/>
            </p:custDataLst>
          </p:nvPr>
        </p:nvSpPr>
        <p:spPr bwMode="auto">
          <a:xfrm>
            <a:off x="4716725" y="3563251"/>
            <a:ext cx="2221591" cy="96428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60" name="矩形 59"/>
          <p:cNvSpPr/>
          <p:nvPr>
            <p:custDataLst>
              <p:tags r:id="rId38"/>
            </p:custDataLst>
          </p:nvPr>
        </p:nvSpPr>
        <p:spPr bwMode="auto">
          <a:xfrm>
            <a:off x="4871459" y="3659680"/>
            <a:ext cx="1917356" cy="956810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61" name="任意多边形 60"/>
          <p:cNvSpPr/>
          <p:nvPr>
            <p:custDataLst>
              <p:tags r:id="rId39"/>
            </p:custDataLst>
          </p:nvPr>
        </p:nvSpPr>
        <p:spPr bwMode="auto">
          <a:xfrm>
            <a:off x="4865479" y="3659680"/>
            <a:ext cx="1923336" cy="100166"/>
          </a:xfrm>
          <a:custGeom>
            <a:avLst/>
            <a:gdLst>
              <a:gd name="T0" fmla="*/ 2573 w 2573"/>
              <a:gd name="T1" fmla="*/ 134 h 134"/>
              <a:gd name="T2" fmla="*/ 0 w 2573"/>
              <a:gd name="T3" fmla="*/ 0 h 134"/>
              <a:gd name="T4" fmla="*/ 2573 w 2573"/>
              <a:gd name="T5" fmla="*/ 0 h 134"/>
              <a:gd name="T6" fmla="*/ 2573 w 2573"/>
              <a:gd name="T7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73" h="134">
                <a:moveTo>
                  <a:pt x="2573" y="134"/>
                </a:moveTo>
                <a:lnTo>
                  <a:pt x="0" y="0"/>
                </a:lnTo>
                <a:lnTo>
                  <a:pt x="2573" y="0"/>
                </a:lnTo>
                <a:lnTo>
                  <a:pt x="2573" y="1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62" name="任意多边形 61"/>
          <p:cNvSpPr/>
          <p:nvPr>
            <p:custDataLst>
              <p:tags r:id="rId40"/>
            </p:custDataLst>
          </p:nvPr>
        </p:nvSpPr>
        <p:spPr bwMode="auto">
          <a:xfrm>
            <a:off x="5287821" y="2760428"/>
            <a:ext cx="1084633" cy="686212"/>
          </a:xfrm>
          <a:custGeom>
            <a:avLst/>
            <a:gdLst>
              <a:gd name="T0" fmla="*/ 896 w 896"/>
              <a:gd name="T1" fmla="*/ 507 h 568"/>
              <a:gd name="T2" fmla="*/ 832 w 896"/>
              <a:gd name="T3" fmla="*/ 568 h 568"/>
              <a:gd name="T4" fmla="*/ 57 w 896"/>
              <a:gd name="T5" fmla="*/ 568 h 568"/>
              <a:gd name="T6" fmla="*/ 0 w 896"/>
              <a:gd name="T7" fmla="*/ 507 h 568"/>
              <a:gd name="T8" fmla="*/ 0 w 896"/>
              <a:gd name="T9" fmla="*/ 59 h 568"/>
              <a:gd name="T10" fmla="*/ 57 w 896"/>
              <a:gd name="T11" fmla="*/ 0 h 568"/>
              <a:gd name="T12" fmla="*/ 832 w 896"/>
              <a:gd name="T13" fmla="*/ 0 h 568"/>
              <a:gd name="T14" fmla="*/ 896 w 896"/>
              <a:gd name="T15" fmla="*/ 59 h 568"/>
              <a:gd name="T16" fmla="*/ 896 w 896"/>
              <a:gd name="T17" fmla="*/ 507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6" h="568">
                <a:moveTo>
                  <a:pt x="896" y="507"/>
                </a:moveTo>
                <a:cubicBezTo>
                  <a:pt x="896" y="539"/>
                  <a:pt x="864" y="568"/>
                  <a:pt x="832" y="568"/>
                </a:cubicBezTo>
                <a:cubicBezTo>
                  <a:pt x="57" y="568"/>
                  <a:pt x="57" y="568"/>
                  <a:pt x="57" y="568"/>
                </a:cubicBezTo>
                <a:cubicBezTo>
                  <a:pt x="24" y="568"/>
                  <a:pt x="0" y="539"/>
                  <a:pt x="0" y="507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26"/>
                  <a:pt x="24" y="0"/>
                  <a:pt x="57" y="0"/>
                </a:cubicBezTo>
                <a:cubicBezTo>
                  <a:pt x="832" y="0"/>
                  <a:pt x="832" y="0"/>
                  <a:pt x="832" y="0"/>
                </a:cubicBezTo>
                <a:cubicBezTo>
                  <a:pt x="864" y="0"/>
                  <a:pt x="896" y="26"/>
                  <a:pt x="896" y="59"/>
                </a:cubicBezTo>
                <a:lnTo>
                  <a:pt x="896" y="507"/>
                </a:ln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63" name="矩形 62"/>
          <p:cNvSpPr/>
          <p:nvPr>
            <p:custDataLst>
              <p:tags r:id="rId41"/>
            </p:custDataLst>
          </p:nvPr>
        </p:nvSpPr>
        <p:spPr bwMode="auto">
          <a:xfrm>
            <a:off x="5636159" y="3365162"/>
            <a:ext cx="387209" cy="212292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64" name="矩形 63"/>
          <p:cNvSpPr/>
          <p:nvPr>
            <p:custDataLst>
              <p:tags r:id="rId42"/>
            </p:custDataLst>
          </p:nvPr>
        </p:nvSpPr>
        <p:spPr bwMode="auto">
          <a:xfrm>
            <a:off x="5539731" y="3509430"/>
            <a:ext cx="571096" cy="68023"/>
          </a:xfrm>
          <a:prstGeom prst="rect">
            <a:avLst/>
          </a:pr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65" name="任意多边形 64"/>
          <p:cNvSpPr/>
          <p:nvPr>
            <p:custDataLst>
              <p:tags r:id="rId43"/>
            </p:custDataLst>
          </p:nvPr>
        </p:nvSpPr>
        <p:spPr bwMode="auto">
          <a:xfrm>
            <a:off x="4738403" y="3324049"/>
            <a:ext cx="477657" cy="100166"/>
          </a:xfrm>
          <a:custGeom>
            <a:avLst/>
            <a:gdLst>
              <a:gd name="T0" fmla="*/ 395 w 395"/>
              <a:gd name="T1" fmla="*/ 0 h 83"/>
              <a:gd name="T2" fmla="*/ 41 w 395"/>
              <a:gd name="T3" fmla="*/ 0 h 83"/>
              <a:gd name="T4" fmla="*/ 0 w 395"/>
              <a:gd name="T5" fmla="*/ 41 h 83"/>
              <a:gd name="T6" fmla="*/ 0 w 395"/>
              <a:gd name="T7" fmla="*/ 41 h 83"/>
              <a:gd name="T8" fmla="*/ 41 w 395"/>
              <a:gd name="T9" fmla="*/ 83 h 83"/>
              <a:gd name="T10" fmla="*/ 395 w 395"/>
              <a:gd name="T1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5" h="83">
                <a:moveTo>
                  <a:pt x="395" y="0"/>
                </a:moveTo>
                <a:cubicBezTo>
                  <a:pt x="41" y="0"/>
                  <a:pt x="41" y="0"/>
                  <a:pt x="41" y="0"/>
                </a:cubicBezTo>
                <a:cubicBezTo>
                  <a:pt x="19" y="0"/>
                  <a:pt x="0" y="18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64"/>
                  <a:pt x="19" y="83"/>
                  <a:pt x="41" y="83"/>
                </a:cubicBezTo>
                <a:cubicBezTo>
                  <a:pt x="395" y="83"/>
                  <a:pt x="395" y="83"/>
                  <a:pt x="395" y="83"/>
                </a:cubicBezTo>
              </a:path>
            </a:pathLst>
          </a:custGeom>
          <a:solidFill>
            <a:srgbClr val="FFF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66" name="任意多边形 65"/>
          <p:cNvSpPr/>
          <p:nvPr>
            <p:custDataLst>
              <p:tags r:id="rId44"/>
            </p:custDataLst>
          </p:nvPr>
        </p:nvSpPr>
        <p:spPr bwMode="auto">
          <a:xfrm>
            <a:off x="4726443" y="3311341"/>
            <a:ext cx="489617" cy="124834"/>
          </a:xfrm>
          <a:custGeom>
            <a:avLst/>
            <a:gdLst>
              <a:gd name="T0" fmla="*/ 405 w 405"/>
              <a:gd name="T1" fmla="*/ 0 h 103"/>
              <a:gd name="T2" fmla="*/ 51 w 405"/>
              <a:gd name="T3" fmla="*/ 0 h 103"/>
              <a:gd name="T4" fmla="*/ 15 w 405"/>
              <a:gd name="T5" fmla="*/ 15 h 103"/>
              <a:gd name="T6" fmla="*/ 0 w 405"/>
              <a:gd name="T7" fmla="*/ 51 h 103"/>
              <a:gd name="T8" fmla="*/ 0 w 405"/>
              <a:gd name="T9" fmla="*/ 51 h 103"/>
              <a:gd name="T10" fmla="*/ 15 w 405"/>
              <a:gd name="T11" fmla="*/ 88 h 103"/>
              <a:gd name="T12" fmla="*/ 51 w 405"/>
              <a:gd name="T13" fmla="*/ 103 h 103"/>
              <a:gd name="T14" fmla="*/ 405 w 405"/>
              <a:gd name="T15" fmla="*/ 103 h 103"/>
              <a:gd name="T16" fmla="*/ 405 w 405"/>
              <a:gd name="T17" fmla="*/ 83 h 103"/>
              <a:gd name="T18" fmla="*/ 51 w 405"/>
              <a:gd name="T19" fmla="*/ 83 h 103"/>
              <a:gd name="T20" fmla="*/ 29 w 405"/>
              <a:gd name="T21" fmla="*/ 74 h 103"/>
              <a:gd name="T22" fmla="*/ 20 w 405"/>
              <a:gd name="T23" fmla="*/ 51 h 103"/>
              <a:gd name="T24" fmla="*/ 20 w 405"/>
              <a:gd name="T25" fmla="*/ 51 h 103"/>
              <a:gd name="T26" fmla="*/ 29 w 405"/>
              <a:gd name="T27" fmla="*/ 29 h 103"/>
              <a:gd name="T28" fmla="*/ 51 w 405"/>
              <a:gd name="T29" fmla="*/ 20 h 103"/>
              <a:gd name="T30" fmla="*/ 405 w 405"/>
              <a:gd name="T31" fmla="*/ 20 h 103"/>
              <a:gd name="T32" fmla="*/ 405 w 405"/>
              <a:gd name="T3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5" h="103">
                <a:moveTo>
                  <a:pt x="405" y="0"/>
                </a:moveTo>
                <a:cubicBezTo>
                  <a:pt x="51" y="0"/>
                  <a:pt x="51" y="0"/>
                  <a:pt x="51" y="0"/>
                </a:cubicBezTo>
                <a:cubicBezTo>
                  <a:pt x="37" y="0"/>
                  <a:pt x="24" y="6"/>
                  <a:pt x="15" y="15"/>
                </a:cubicBezTo>
                <a:cubicBezTo>
                  <a:pt x="6" y="24"/>
                  <a:pt x="0" y="37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66"/>
                  <a:pt x="6" y="78"/>
                  <a:pt x="15" y="88"/>
                </a:cubicBezTo>
                <a:cubicBezTo>
                  <a:pt x="24" y="97"/>
                  <a:pt x="37" y="103"/>
                  <a:pt x="51" y="103"/>
                </a:cubicBezTo>
                <a:cubicBezTo>
                  <a:pt x="405" y="103"/>
                  <a:pt x="405" y="103"/>
                  <a:pt x="405" y="103"/>
                </a:cubicBezTo>
                <a:cubicBezTo>
                  <a:pt x="405" y="83"/>
                  <a:pt x="405" y="83"/>
                  <a:pt x="405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3" y="83"/>
                  <a:pt x="35" y="79"/>
                  <a:pt x="29" y="74"/>
                </a:cubicBezTo>
                <a:cubicBezTo>
                  <a:pt x="24" y="68"/>
                  <a:pt x="20" y="60"/>
                  <a:pt x="20" y="51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42"/>
                  <a:pt x="24" y="35"/>
                  <a:pt x="29" y="29"/>
                </a:cubicBezTo>
                <a:cubicBezTo>
                  <a:pt x="35" y="23"/>
                  <a:pt x="43" y="20"/>
                  <a:pt x="51" y="20"/>
                </a:cubicBezTo>
                <a:cubicBezTo>
                  <a:pt x="405" y="20"/>
                  <a:pt x="405" y="20"/>
                  <a:pt x="405" y="20"/>
                </a:cubicBezTo>
                <a:cubicBezTo>
                  <a:pt x="405" y="0"/>
                  <a:pt x="405" y="0"/>
                  <a:pt x="405" y="0"/>
                </a:cubicBezTo>
                <a:close/>
              </a:path>
            </a:pathLst>
          </a:custGeom>
          <a:solidFill>
            <a:srgbClr val="FD7E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67" name="任意多边形 66"/>
          <p:cNvSpPr/>
          <p:nvPr>
            <p:custDataLst>
              <p:tags r:id="rId45"/>
            </p:custDataLst>
          </p:nvPr>
        </p:nvSpPr>
        <p:spPr bwMode="auto">
          <a:xfrm>
            <a:off x="4745879" y="3094564"/>
            <a:ext cx="477657" cy="100166"/>
          </a:xfrm>
          <a:custGeom>
            <a:avLst/>
            <a:gdLst>
              <a:gd name="T0" fmla="*/ 395 w 395"/>
              <a:gd name="T1" fmla="*/ 0 h 83"/>
              <a:gd name="T2" fmla="*/ 42 w 395"/>
              <a:gd name="T3" fmla="*/ 0 h 83"/>
              <a:gd name="T4" fmla="*/ 0 w 395"/>
              <a:gd name="T5" fmla="*/ 41 h 83"/>
              <a:gd name="T6" fmla="*/ 0 w 395"/>
              <a:gd name="T7" fmla="*/ 42 h 83"/>
              <a:gd name="T8" fmla="*/ 42 w 395"/>
              <a:gd name="T9" fmla="*/ 83 h 83"/>
              <a:gd name="T10" fmla="*/ 395 w 395"/>
              <a:gd name="T1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5" h="83">
                <a:moveTo>
                  <a:pt x="395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8"/>
                  <a:pt x="0" y="4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64"/>
                  <a:pt x="19" y="83"/>
                  <a:pt x="42" y="83"/>
                </a:cubicBezTo>
                <a:cubicBezTo>
                  <a:pt x="395" y="83"/>
                  <a:pt x="395" y="83"/>
                  <a:pt x="395" y="83"/>
                </a:cubicBezTo>
              </a:path>
            </a:pathLst>
          </a:custGeom>
          <a:solidFill>
            <a:srgbClr val="FFF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68" name="任意多边形 67"/>
          <p:cNvSpPr/>
          <p:nvPr>
            <p:custDataLst>
              <p:tags r:id="rId46"/>
            </p:custDataLst>
          </p:nvPr>
        </p:nvSpPr>
        <p:spPr bwMode="auto">
          <a:xfrm>
            <a:off x="4733170" y="3081856"/>
            <a:ext cx="490365" cy="124834"/>
          </a:xfrm>
          <a:custGeom>
            <a:avLst/>
            <a:gdLst>
              <a:gd name="T0" fmla="*/ 405 w 405"/>
              <a:gd name="T1" fmla="*/ 0 h 103"/>
              <a:gd name="T2" fmla="*/ 52 w 405"/>
              <a:gd name="T3" fmla="*/ 0 h 103"/>
              <a:gd name="T4" fmla="*/ 15 w 405"/>
              <a:gd name="T5" fmla="*/ 15 h 103"/>
              <a:gd name="T6" fmla="*/ 0 w 405"/>
              <a:gd name="T7" fmla="*/ 51 h 103"/>
              <a:gd name="T8" fmla="*/ 0 w 405"/>
              <a:gd name="T9" fmla="*/ 52 h 103"/>
              <a:gd name="T10" fmla="*/ 15 w 405"/>
              <a:gd name="T11" fmla="*/ 88 h 103"/>
              <a:gd name="T12" fmla="*/ 52 w 405"/>
              <a:gd name="T13" fmla="*/ 103 h 103"/>
              <a:gd name="T14" fmla="*/ 405 w 405"/>
              <a:gd name="T15" fmla="*/ 103 h 103"/>
              <a:gd name="T16" fmla="*/ 405 w 405"/>
              <a:gd name="T17" fmla="*/ 83 h 103"/>
              <a:gd name="T18" fmla="*/ 52 w 405"/>
              <a:gd name="T19" fmla="*/ 83 h 103"/>
              <a:gd name="T20" fmla="*/ 30 w 405"/>
              <a:gd name="T21" fmla="*/ 74 h 103"/>
              <a:gd name="T22" fmla="*/ 20 w 405"/>
              <a:gd name="T23" fmla="*/ 52 h 103"/>
              <a:gd name="T24" fmla="*/ 20 w 405"/>
              <a:gd name="T25" fmla="*/ 51 h 103"/>
              <a:gd name="T26" fmla="*/ 30 w 405"/>
              <a:gd name="T27" fmla="*/ 29 h 103"/>
              <a:gd name="T28" fmla="*/ 52 w 405"/>
              <a:gd name="T29" fmla="*/ 20 h 103"/>
              <a:gd name="T30" fmla="*/ 405 w 405"/>
              <a:gd name="T31" fmla="*/ 20 h 103"/>
              <a:gd name="T32" fmla="*/ 405 w 405"/>
              <a:gd name="T3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5" h="103">
                <a:moveTo>
                  <a:pt x="405" y="0"/>
                </a:moveTo>
                <a:cubicBezTo>
                  <a:pt x="52" y="0"/>
                  <a:pt x="52" y="0"/>
                  <a:pt x="52" y="0"/>
                </a:cubicBezTo>
                <a:cubicBezTo>
                  <a:pt x="38" y="0"/>
                  <a:pt x="25" y="6"/>
                  <a:pt x="15" y="15"/>
                </a:cubicBezTo>
                <a:cubicBezTo>
                  <a:pt x="6" y="24"/>
                  <a:pt x="0" y="37"/>
                  <a:pt x="0" y="5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66"/>
                  <a:pt x="6" y="79"/>
                  <a:pt x="15" y="88"/>
                </a:cubicBezTo>
                <a:cubicBezTo>
                  <a:pt x="25" y="97"/>
                  <a:pt x="38" y="103"/>
                  <a:pt x="52" y="103"/>
                </a:cubicBezTo>
                <a:cubicBezTo>
                  <a:pt x="405" y="103"/>
                  <a:pt x="405" y="103"/>
                  <a:pt x="405" y="103"/>
                </a:cubicBezTo>
                <a:cubicBezTo>
                  <a:pt x="405" y="83"/>
                  <a:pt x="405" y="83"/>
                  <a:pt x="405" y="83"/>
                </a:cubicBezTo>
                <a:cubicBezTo>
                  <a:pt x="52" y="83"/>
                  <a:pt x="52" y="83"/>
                  <a:pt x="52" y="83"/>
                </a:cubicBezTo>
                <a:cubicBezTo>
                  <a:pt x="43" y="83"/>
                  <a:pt x="35" y="79"/>
                  <a:pt x="30" y="74"/>
                </a:cubicBezTo>
                <a:cubicBezTo>
                  <a:pt x="24" y="68"/>
                  <a:pt x="20" y="60"/>
                  <a:pt x="20" y="52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43"/>
                  <a:pt x="24" y="35"/>
                  <a:pt x="30" y="29"/>
                </a:cubicBezTo>
                <a:cubicBezTo>
                  <a:pt x="35" y="23"/>
                  <a:pt x="43" y="20"/>
                  <a:pt x="52" y="20"/>
                </a:cubicBezTo>
                <a:cubicBezTo>
                  <a:pt x="405" y="20"/>
                  <a:pt x="405" y="20"/>
                  <a:pt x="405" y="20"/>
                </a:cubicBezTo>
                <a:cubicBezTo>
                  <a:pt x="405" y="0"/>
                  <a:pt x="405" y="0"/>
                  <a:pt x="405" y="0"/>
                </a:cubicBezTo>
                <a:close/>
              </a:path>
            </a:pathLst>
          </a:custGeom>
          <a:solidFill>
            <a:srgbClr val="73B80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69" name="任意多边形 68"/>
          <p:cNvSpPr/>
          <p:nvPr>
            <p:custDataLst>
              <p:tags r:id="rId47"/>
            </p:custDataLst>
          </p:nvPr>
        </p:nvSpPr>
        <p:spPr bwMode="auto">
          <a:xfrm>
            <a:off x="4750363" y="3446641"/>
            <a:ext cx="476910" cy="100914"/>
          </a:xfrm>
          <a:custGeom>
            <a:avLst/>
            <a:gdLst>
              <a:gd name="T0" fmla="*/ 394 w 394"/>
              <a:gd name="T1" fmla="*/ 0 h 83"/>
              <a:gd name="T2" fmla="*/ 41 w 394"/>
              <a:gd name="T3" fmla="*/ 0 h 83"/>
              <a:gd name="T4" fmla="*/ 0 w 394"/>
              <a:gd name="T5" fmla="*/ 41 h 83"/>
              <a:gd name="T6" fmla="*/ 0 w 394"/>
              <a:gd name="T7" fmla="*/ 42 h 83"/>
              <a:gd name="T8" fmla="*/ 41 w 394"/>
              <a:gd name="T9" fmla="*/ 83 h 83"/>
              <a:gd name="T10" fmla="*/ 394 w 394"/>
              <a:gd name="T1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83">
                <a:moveTo>
                  <a:pt x="394" y="0"/>
                </a:move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64"/>
                  <a:pt x="18" y="83"/>
                  <a:pt x="41" y="83"/>
                </a:cubicBezTo>
                <a:cubicBezTo>
                  <a:pt x="394" y="83"/>
                  <a:pt x="394" y="83"/>
                  <a:pt x="394" y="83"/>
                </a:cubicBezTo>
              </a:path>
            </a:pathLst>
          </a:custGeom>
          <a:solidFill>
            <a:srgbClr val="FFF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70" name="任意多边形 69"/>
          <p:cNvSpPr/>
          <p:nvPr>
            <p:custDataLst>
              <p:tags r:id="rId48"/>
            </p:custDataLst>
          </p:nvPr>
        </p:nvSpPr>
        <p:spPr bwMode="auto">
          <a:xfrm>
            <a:off x="4738403" y="3434680"/>
            <a:ext cx="488870" cy="124834"/>
          </a:xfrm>
          <a:custGeom>
            <a:avLst/>
            <a:gdLst>
              <a:gd name="T0" fmla="*/ 404 w 404"/>
              <a:gd name="T1" fmla="*/ 0 h 103"/>
              <a:gd name="T2" fmla="*/ 51 w 404"/>
              <a:gd name="T3" fmla="*/ 0 h 103"/>
              <a:gd name="T4" fmla="*/ 15 w 404"/>
              <a:gd name="T5" fmla="*/ 15 h 103"/>
              <a:gd name="T6" fmla="*/ 0 w 404"/>
              <a:gd name="T7" fmla="*/ 51 h 103"/>
              <a:gd name="T8" fmla="*/ 0 w 404"/>
              <a:gd name="T9" fmla="*/ 52 h 103"/>
              <a:gd name="T10" fmla="*/ 15 w 404"/>
              <a:gd name="T11" fmla="*/ 88 h 103"/>
              <a:gd name="T12" fmla="*/ 51 w 404"/>
              <a:gd name="T13" fmla="*/ 103 h 103"/>
              <a:gd name="T14" fmla="*/ 404 w 404"/>
              <a:gd name="T15" fmla="*/ 103 h 103"/>
              <a:gd name="T16" fmla="*/ 404 w 404"/>
              <a:gd name="T17" fmla="*/ 83 h 103"/>
              <a:gd name="T18" fmla="*/ 51 w 404"/>
              <a:gd name="T19" fmla="*/ 83 h 103"/>
              <a:gd name="T20" fmla="*/ 29 w 404"/>
              <a:gd name="T21" fmla="*/ 74 h 103"/>
              <a:gd name="T22" fmla="*/ 20 w 404"/>
              <a:gd name="T23" fmla="*/ 52 h 103"/>
              <a:gd name="T24" fmla="*/ 20 w 404"/>
              <a:gd name="T25" fmla="*/ 51 h 103"/>
              <a:gd name="T26" fmla="*/ 29 w 404"/>
              <a:gd name="T27" fmla="*/ 29 h 103"/>
              <a:gd name="T28" fmla="*/ 51 w 404"/>
              <a:gd name="T29" fmla="*/ 20 h 103"/>
              <a:gd name="T30" fmla="*/ 404 w 404"/>
              <a:gd name="T31" fmla="*/ 20 h 103"/>
              <a:gd name="T32" fmla="*/ 404 w 404"/>
              <a:gd name="T3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4" h="103">
                <a:moveTo>
                  <a:pt x="404" y="0"/>
                </a:moveTo>
                <a:cubicBezTo>
                  <a:pt x="51" y="0"/>
                  <a:pt x="51" y="0"/>
                  <a:pt x="51" y="0"/>
                </a:cubicBezTo>
                <a:cubicBezTo>
                  <a:pt x="37" y="0"/>
                  <a:pt x="24" y="6"/>
                  <a:pt x="15" y="15"/>
                </a:cubicBezTo>
                <a:cubicBezTo>
                  <a:pt x="5" y="24"/>
                  <a:pt x="0" y="37"/>
                  <a:pt x="0" y="5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66"/>
                  <a:pt x="5" y="79"/>
                  <a:pt x="15" y="88"/>
                </a:cubicBezTo>
                <a:cubicBezTo>
                  <a:pt x="24" y="97"/>
                  <a:pt x="37" y="103"/>
                  <a:pt x="51" y="103"/>
                </a:cubicBezTo>
                <a:cubicBezTo>
                  <a:pt x="404" y="103"/>
                  <a:pt x="404" y="103"/>
                  <a:pt x="404" y="103"/>
                </a:cubicBezTo>
                <a:cubicBezTo>
                  <a:pt x="404" y="83"/>
                  <a:pt x="404" y="83"/>
                  <a:pt x="404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2" y="83"/>
                  <a:pt x="35" y="79"/>
                  <a:pt x="29" y="74"/>
                </a:cubicBezTo>
                <a:cubicBezTo>
                  <a:pt x="23" y="68"/>
                  <a:pt x="20" y="60"/>
                  <a:pt x="20" y="52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43"/>
                  <a:pt x="23" y="35"/>
                  <a:pt x="29" y="29"/>
                </a:cubicBezTo>
                <a:cubicBezTo>
                  <a:pt x="35" y="23"/>
                  <a:pt x="42" y="20"/>
                  <a:pt x="51" y="20"/>
                </a:cubicBezTo>
                <a:cubicBezTo>
                  <a:pt x="404" y="20"/>
                  <a:pt x="404" y="20"/>
                  <a:pt x="404" y="20"/>
                </a:cubicBezTo>
                <a:cubicBezTo>
                  <a:pt x="404" y="0"/>
                  <a:pt x="404" y="0"/>
                  <a:pt x="404" y="0"/>
                </a:cubicBezTo>
                <a:close/>
              </a:path>
            </a:pathLst>
          </a:custGeom>
          <a:solidFill>
            <a:srgbClr val="4B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71" name="任意多边形 70"/>
          <p:cNvSpPr/>
          <p:nvPr>
            <p:custDataLst>
              <p:tags r:id="rId49"/>
            </p:custDataLst>
          </p:nvPr>
        </p:nvSpPr>
        <p:spPr bwMode="auto">
          <a:xfrm>
            <a:off x="4711493" y="3214165"/>
            <a:ext cx="476910" cy="100166"/>
          </a:xfrm>
          <a:custGeom>
            <a:avLst/>
            <a:gdLst>
              <a:gd name="T0" fmla="*/ 394 w 394"/>
              <a:gd name="T1" fmla="*/ 0 h 83"/>
              <a:gd name="T2" fmla="*/ 41 w 394"/>
              <a:gd name="T3" fmla="*/ 0 h 83"/>
              <a:gd name="T4" fmla="*/ 0 w 394"/>
              <a:gd name="T5" fmla="*/ 41 h 83"/>
              <a:gd name="T6" fmla="*/ 0 w 394"/>
              <a:gd name="T7" fmla="*/ 41 h 83"/>
              <a:gd name="T8" fmla="*/ 41 w 394"/>
              <a:gd name="T9" fmla="*/ 83 h 83"/>
              <a:gd name="T10" fmla="*/ 394 w 394"/>
              <a:gd name="T1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83">
                <a:moveTo>
                  <a:pt x="394" y="0"/>
                </a:move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64"/>
                  <a:pt x="18" y="83"/>
                  <a:pt x="41" y="83"/>
                </a:cubicBezTo>
                <a:cubicBezTo>
                  <a:pt x="394" y="83"/>
                  <a:pt x="394" y="83"/>
                  <a:pt x="394" y="83"/>
                </a:cubicBezTo>
              </a:path>
            </a:pathLst>
          </a:custGeom>
          <a:solidFill>
            <a:srgbClr val="FFF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72" name="任意多边形 71"/>
          <p:cNvSpPr/>
          <p:nvPr>
            <p:custDataLst>
              <p:tags r:id="rId50"/>
            </p:custDataLst>
          </p:nvPr>
        </p:nvSpPr>
        <p:spPr bwMode="auto">
          <a:xfrm>
            <a:off x="4699532" y="3201458"/>
            <a:ext cx="488870" cy="124834"/>
          </a:xfrm>
          <a:custGeom>
            <a:avLst/>
            <a:gdLst>
              <a:gd name="T0" fmla="*/ 404 w 404"/>
              <a:gd name="T1" fmla="*/ 0 h 103"/>
              <a:gd name="T2" fmla="*/ 51 w 404"/>
              <a:gd name="T3" fmla="*/ 0 h 103"/>
              <a:gd name="T4" fmla="*/ 15 w 404"/>
              <a:gd name="T5" fmla="*/ 15 h 103"/>
              <a:gd name="T6" fmla="*/ 0 w 404"/>
              <a:gd name="T7" fmla="*/ 51 h 103"/>
              <a:gd name="T8" fmla="*/ 0 w 404"/>
              <a:gd name="T9" fmla="*/ 51 h 103"/>
              <a:gd name="T10" fmla="*/ 15 w 404"/>
              <a:gd name="T11" fmla="*/ 88 h 103"/>
              <a:gd name="T12" fmla="*/ 51 w 404"/>
              <a:gd name="T13" fmla="*/ 103 h 103"/>
              <a:gd name="T14" fmla="*/ 404 w 404"/>
              <a:gd name="T15" fmla="*/ 103 h 103"/>
              <a:gd name="T16" fmla="*/ 404 w 404"/>
              <a:gd name="T17" fmla="*/ 83 h 103"/>
              <a:gd name="T18" fmla="*/ 51 w 404"/>
              <a:gd name="T19" fmla="*/ 83 h 103"/>
              <a:gd name="T20" fmla="*/ 29 w 404"/>
              <a:gd name="T21" fmla="*/ 74 h 103"/>
              <a:gd name="T22" fmla="*/ 20 w 404"/>
              <a:gd name="T23" fmla="*/ 51 h 103"/>
              <a:gd name="T24" fmla="*/ 20 w 404"/>
              <a:gd name="T25" fmla="*/ 51 h 103"/>
              <a:gd name="T26" fmla="*/ 29 w 404"/>
              <a:gd name="T27" fmla="*/ 29 h 103"/>
              <a:gd name="T28" fmla="*/ 51 w 404"/>
              <a:gd name="T29" fmla="*/ 20 h 103"/>
              <a:gd name="T30" fmla="*/ 404 w 404"/>
              <a:gd name="T31" fmla="*/ 20 h 103"/>
              <a:gd name="T32" fmla="*/ 404 w 404"/>
              <a:gd name="T3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4" h="103">
                <a:moveTo>
                  <a:pt x="404" y="0"/>
                </a:moveTo>
                <a:cubicBezTo>
                  <a:pt x="51" y="0"/>
                  <a:pt x="51" y="0"/>
                  <a:pt x="51" y="0"/>
                </a:cubicBezTo>
                <a:cubicBezTo>
                  <a:pt x="37" y="0"/>
                  <a:pt x="24" y="6"/>
                  <a:pt x="15" y="15"/>
                </a:cubicBezTo>
                <a:cubicBezTo>
                  <a:pt x="6" y="24"/>
                  <a:pt x="0" y="37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66"/>
                  <a:pt x="6" y="78"/>
                  <a:pt x="15" y="88"/>
                </a:cubicBezTo>
                <a:cubicBezTo>
                  <a:pt x="24" y="97"/>
                  <a:pt x="37" y="103"/>
                  <a:pt x="51" y="103"/>
                </a:cubicBezTo>
                <a:cubicBezTo>
                  <a:pt x="404" y="103"/>
                  <a:pt x="404" y="103"/>
                  <a:pt x="404" y="103"/>
                </a:cubicBezTo>
                <a:cubicBezTo>
                  <a:pt x="404" y="83"/>
                  <a:pt x="404" y="83"/>
                  <a:pt x="404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2" y="83"/>
                  <a:pt x="35" y="79"/>
                  <a:pt x="29" y="74"/>
                </a:cubicBezTo>
                <a:cubicBezTo>
                  <a:pt x="23" y="68"/>
                  <a:pt x="20" y="60"/>
                  <a:pt x="20" y="51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43"/>
                  <a:pt x="23" y="35"/>
                  <a:pt x="29" y="29"/>
                </a:cubicBezTo>
                <a:cubicBezTo>
                  <a:pt x="35" y="23"/>
                  <a:pt x="42" y="20"/>
                  <a:pt x="51" y="20"/>
                </a:cubicBezTo>
                <a:cubicBezTo>
                  <a:pt x="404" y="20"/>
                  <a:pt x="404" y="20"/>
                  <a:pt x="404" y="20"/>
                </a:cubicBezTo>
                <a:cubicBezTo>
                  <a:pt x="404" y="0"/>
                  <a:pt x="404" y="0"/>
                  <a:pt x="404" y="0"/>
                </a:cubicBezTo>
                <a:close/>
              </a:path>
            </a:pathLst>
          </a:custGeom>
          <a:solidFill>
            <a:srgbClr val="E157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73" name="矩形 72"/>
          <p:cNvSpPr/>
          <p:nvPr>
            <p:custDataLst>
              <p:tags r:id="rId51"/>
            </p:custDataLst>
          </p:nvPr>
        </p:nvSpPr>
        <p:spPr bwMode="auto">
          <a:xfrm>
            <a:off x="4798951" y="3055694"/>
            <a:ext cx="348338" cy="4485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74" name="矩形 73"/>
          <p:cNvSpPr/>
          <p:nvPr>
            <p:custDataLst>
              <p:tags r:id="rId52"/>
            </p:custDataLst>
          </p:nvPr>
        </p:nvSpPr>
        <p:spPr bwMode="auto">
          <a:xfrm>
            <a:off x="4813154" y="3045976"/>
            <a:ext cx="339368" cy="9718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75" name="矩形 74"/>
          <p:cNvSpPr/>
          <p:nvPr>
            <p:custDataLst>
              <p:tags r:id="rId53"/>
            </p:custDataLst>
          </p:nvPr>
        </p:nvSpPr>
        <p:spPr bwMode="auto">
          <a:xfrm>
            <a:off x="4793718" y="3026541"/>
            <a:ext cx="343854" cy="19435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76" name="矩形 75"/>
          <p:cNvSpPr/>
          <p:nvPr>
            <p:custDataLst>
              <p:tags r:id="rId54"/>
            </p:custDataLst>
          </p:nvPr>
        </p:nvSpPr>
        <p:spPr bwMode="auto">
          <a:xfrm>
            <a:off x="4813154" y="3022055"/>
            <a:ext cx="339368" cy="4485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77" name="矩形 76"/>
          <p:cNvSpPr/>
          <p:nvPr>
            <p:custDataLst>
              <p:tags r:id="rId55"/>
            </p:custDataLst>
          </p:nvPr>
        </p:nvSpPr>
        <p:spPr bwMode="auto">
          <a:xfrm>
            <a:off x="4813154" y="3012338"/>
            <a:ext cx="339368" cy="9718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78" name="矩形 77"/>
          <p:cNvSpPr/>
          <p:nvPr>
            <p:custDataLst>
              <p:tags r:id="rId56"/>
            </p:custDataLst>
          </p:nvPr>
        </p:nvSpPr>
        <p:spPr bwMode="auto">
          <a:xfrm>
            <a:off x="4822872" y="2992903"/>
            <a:ext cx="343854" cy="19435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79" name="矩形 78"/>
          <p:cNvSpPr/>
          <p:nvPr>
            <p:custDataLst>
              <p:tags r:id="rId57"/>
            </p:custDataLst>
          </p:nvPr>
        </p:nvSpPr>
        <p:spPr bwMode="auto">
          <a:xfrm>
            <a:off x="4813154" y="2977953"/>
            <a:ext cx="339368" cy="14950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80" name="矩形 79"/>
          <p:cNvSpPr/>
          <p:nvPr>
            <p:custDataLst>
              <p:tags r:id="rId58"/>
            </p:custDataLst>
          </p:nvPr>
        </p:nvSpPr>
        <p:spPr bwMode="auto">
          <a:xfrm>
            <a:off x="4798951" y="2968235"/>
            <a:ext cx="348338" cy="9718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81" name="矩形 80"/>
          <p:cNvSpPr/>
          <p:nvPr>
            <p:custDataLst>
              <p:tags r:id="rId59"/>
            </p:custDataLst>
          </p:nvPr>
        </p:nvSpPr>
        <p:spPr bwMode="auto">
          <a:xfrm>
            <a:off x="4813154" y="2954032"/>
            <a:ext cx="339368" cy="14203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82" name="矩形 81"/>
          <p:cNvSpPr/>
          <p:nvPr>
            <p:custDataLst>
              <p:tags r:id="rId60"/>
            </p:custDataLst>
          </p:nvPr>
        </p:nvSpPr>
        <p:spPr bwMode="auto">
          <a:xfrm>
            <a:off x="4813154" y="2944315"/>
            <a:ext cx="339368" cy="9718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83" name="矩形 82"/>
          <p:cNvSpPr/>
          <p:nvPr>
            <p:custDataLst>
              <p:tags r:id="rId61"/>
            </p:custDataLst>
          </p:nvPr>
        </p:nvSpPr>
        <p:spPr bwMode="auto">
          <a:xfrm>
            <a:off x="4798951" y="2930112"/>
            <a:ext cx="348338" cy="14203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84" name="矩形 83"/>
          <p:cNvSpPr/>
          <p:nvPr>
            <p:custDataLst>
              <p:tags r:id="rId62"/>
            </p:custDataLst>
          </p:nvPr>
        </p:nvSpPr>
        <p:spPr bwMode="auto">
          <a:xfrm>
            <a:off x="4798951" y="2905445"/>
            <a:ext cx="348338" cy="14950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85" name="矩形 84"/>
          <p:cNvSpPr/>
          <p:nvPr>
            <p:custDataLst>
              <p:tags r:id="rId63"/>
            </p:custDataLst>
          </p:nvPr>
        </p:nvSpPr>
        <p:spPr bwMode="auto">
          <a:xfrm>
            <a:off x="4813154" y="2920395"/>
            <a:ext cx="339368" cy="9718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86" name="矩形 85"/>
          <p:cNvSpPr/>
          <p:nvPr>
            <p:custDataLst>
              <p:tags r:id="rId64"/>
            </p:custDataLst>
          </p:nvPr>
        </p:nvSpPr>
        <p:spPr bwMode="auto">
          <a:xfrm>
            <a:off x="4813154" y="2886757"/>
            <a:ext cx="339368" cy="18688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87" name="矩形 86"/>
          <p:cNvSpPr/>
          <p:nvPr>
            <p:custDataLst>
              <p:tags r:id="rId65"/>
            </p:custDataLst>
          </p:nvPr>
        </p:nvSpPr>
        <p:spPr bwMode="auto">
          <a:xfrm>
            <a:off x="4813154" y="2877039"/>
            <a:ext cx="339368" cy="9718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88" name="矩形 87"/>
          <p:cNvSpPr/>
          <p:nvPr>
            <p:custDataLst>
              <p:tags r:id="rId66"/>
            </p:custDataLst>
          </p:nvPr>
        </p:nvSpPr>
        <p:spPr bwMode="auto">
          <a:xfrm>
            <a:off x="4798951" y="2862089"/>
            <a:ext cx="348338" cy="14950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89" name="矩形 88"/>
          <p:cNvSpPr/>
          <p:nvPr>
            <p:custDataLst>
              <p:tags r:id="rId67"/>
            </p:custDataLst>
          </p:nvPr>
        </p:nvSpPr>
        <p:spPr bwMode="auto">
          <a:xfrm>
            <a:off x="4798951" y="2842654"/>
            <a:ext cx="348338" cy="14950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90" name="矩形 89"/>
          <p:cNvSpPr/>
          <p:nvPr>
            <p:custDataLst>
              <p:tags r:id="rId68"/>
            </p:custDataLst>
          </p:nvPr>
        </p:nvSpPr>
        <p:spPr bwMode="auto">
          <a:xfrm>
            <a:off x="4813154" y="2857604"/>
            <a:ext cx="339368" cy="4485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91" name="矩形 90"/>
          <p:cNvSpPr/>
          <p:nvPr>
            <p:custDataLst>
              <p:tags r:id="rId69"/>
            </p:custDataLst>
          </p:nvPr>
        </p:nvSpPr>
        <p:spPr bwMode="auto">
          <a:xfrm>
            <a:off x="4813154" y="2823966"/>
            <a:ext cx="339368" cy="18688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92" name="矩形 91"/>
          <p:cNvSpPr/>
          <p:nvPr>
            <p:custDataLst>
              <p:tags r:id="rId70"/>
            </p:custDataLst>
          </p:nvPr>
        </p:nvSpPr>
        <p:spPr bwMode="auto">
          <a:xfrm>
            <a:off x="4813154" y="2818733"/>
            <a:ext cx="339368" cy="5233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93" name="矩形 92"/>
          <p:cNvSpPr/>
          <p:nvPr>
            <p:custDataLst>
              <p:tags r:id="rId71"/>
            </p:custDataLst>
          </p:nvPr>
        </p:nvSpPr>
        <p:spPr bwMode="auto">
          <a:xfrm>
            <a:off x="4798951" y="2809016"/>
            <a:ext cx="348338" cy="9718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94" name="矩形 93"/>
          <p:cNvSpPr/>
          <p:nvPr>
            <p:custDataLst>
              <p:tags r:id="rId72"/>
            </p:custDataLst>
          </p:nvPr>
        </p:nvSpPr>
        <p:spPr bwMode="auto">
          <a:xfrm>
            <a:off x="4798951" y="2779863"/>
            <a:ext cx="348338" cy="5233"/>
          </a:xfrm>
          <a:prstGeom prst="rect">
            <a:avLst/>
          </a:pr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95" name="矩形 94"/>
          <p:cNvSpPr/>
          <p:nvPr>
            <p:custDataLst>
              <p:tags r:id="rId73"/>
            </p:custDataLst>
          </p:nvPr>
        </p:nvSpPr>
        <p:spPr bwMode="auto">
          <a:xfrm>
            <a:off x="4813154" y="2785096"/>
            <a:ext cx="339368" cy="23920"/>
          </a:xfrm>
          <a:prstGeom prst="rect">
            <a:avLst/>
          </a:prstGeom>
          <a:solidFill>
            <a:srgbClr val="ACAD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96" name="任意多边形 95"/>
          <p:cNvSpPr/>
          <p:nvPr>
            <p:custDataLst>
              <p:tags r:id="rId74"/>
            </p:custDataLst>
          </p:nvPr>
        </p:nvSpPr>
        <p:spPr bwMode="auto">
          <a:xfrm>
            <a:off x="6169880" y="3462338"/>
            <a:ext cx="281811" cy="59801"/>
          </a:xfrm>
          <a:custGeom>
            <a:avLst/>
            <a:gdLst>
              <a:gd name="T0" fmla="*/ 12 w 377"/>
              <a:gd name="T1" fmla="*/ 80 h 80"/>
              <a:gd name="T2" fmla="*/ 12 w 377"/>
              <a:gd name="T3" fmla="*/ 62 h 80"/>
              <a:gd name="T4" fmla="*/ 0 w 377"/>
              <a:gd name="T5" fmla="*/ 70 h 80"/>
              <a:gd name="T6" fmla="*/ 7 w 377"/>
              <a:gd name="T7" fmla="*/ 70 h 80"/>
              <a:gd name="T8" fmla="*/ 24 w 377"/>
              <a:gd name="T9" fmla="*/ 47 h 80"/>
              <a:gd name="T10" fmla="*/ 24 w 377"/>
              <a:gd name="T11" fmla="*/ 38 h 80"/>
              <a:gd name="T12" fmla="*/ 364 w 377"/>
              <a:gd name="T13" fmla="*/ 0 h 80"/>
              <a:gd name="T14" fmla="*/ 377 w 377"/>
              <a:gd name="T15" fmla="*/ 57 h 80"/>
              <a:gd name="T16" fmla="*/ 12 w 377"/>
              <a:gd name="T17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7" h="80">
                <a:moveTo>
                  <a:pt x="12" y="80"/>
                </a:moveTo>
                <a:lnTo>
                  <a:pt x="12" y="62"/>
                </a:lnTo>
                <a:lnTo>
                  <a:pt x="0" y="70"/>
                </a:lnTo>
                <a:lnTo>
                  <a:pt x="7" y="70"/>
                </a:lnTo>
                <a:lnTo>
                  <a:pt x="24" y="47"/>
                </a:lnTo>
                <a:lnTo>
                  <a:pt x="24" y="38"/>
                </a:lnTo>
                <a:lnTo>
                  <a:pt x="364" y="0"/>
                </a:lnTo>
                <a:lnTo>
                  <a:pt x="377" y="57"/>
                </a:lnTo>
                <a:lnTo>
                  <a:pt x="12" y="80"/>
                </a:lnTo>
                <a:close/>
              </a:path>
            </a:pathLst>
          </a:custGeom>
          <a:solidFill>
            <a:srgbClr val="B130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97" name="任意多边形 96"/>
          <p:cNvSpPr/>
          <p:nvPr>
            <p:custDataLst>
              <p:tags r:id="rId75"/>
            </p:custDataLst>
          </p:nvPr>
        </p:nvSpPr>
        <p:spPr bwMode="auto">
          <a:xfrm>
            <a:off x="6166142" y="3506440"/>
            <a:ext cx="259385" cy="41113"/>
          </a:xfrm>
          <a:custGeom>
            <a:avLst/>
            <a:gdLst>
              <a:gd name="T0" fmla="*/ 0 w 214"/>
              <a:gd name="T1" fmla="*/ 16 h 34"/>
              <a:gd name="T2" fmla="*/ 4 w 214"/>
              <a:gd name="T3" fmla="*/ 23 h 34"/>
              <a:gd name="T4" fmla="*/ 18 w 214"/>
              <a:gd name="T5" fmla="*/ 23 h 34"/>
              <a:gd name="T6" fmla="*/ 20 w 214"/>
              <a:gd name="T7" fmla="*/ 34 h 34"/>
              <a:gd name="T8" fmla="*/ 88 w 214"/>
              <a:gd name="T9" fmla="*/ 32 h 34"/>
              <a:gd name="T10" fmla="*/ 86 w 214"/>
              <a:gd name="T11" fmla="*/ 21 h 34"/>
              <a:gd name="T12" fmla="*/ 214 w 214"/>
              <a:gd name="T13" fmla="*/ 13 h 34"/>
              <a:gd name="T14" fmla="*/ 214 w 214"/>
              <a:gd name="T15" fmla="*/ 0 h 34"/>
              <a:gd name="T16" fmla="*/ 0 w 214"/>
              <a:gd name="T17" fmla="*/ 16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4" h="34">
                <a:moveTo>
                  <a:pt x="0" y="16"/>
                </a:moveTo>
                <a:cubicBezTo>
                  <a:pt x="4" y="23"/>
                  <a:pt x="4" y="23"/>
                  <a:pt x="4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87" y="33"/>
                  <a:pt x="88" y="32"/>
                </a:cubicBezTo>
                <a:cubicBezTo>
                  <a:pt x="88" y="32"/>
                  <a:pt x="86" y="21"/>
                  <a:pt x="86" y="21"/>
                </a:cubicBezTo>
                <a:cubicBezTo>
                  <a:pt x="214" y="13"/>
                  <a:pt x="214" y="13"/>
                  <a:pt x="214" y="13"/>
                </a:cubicBezTo>
                <a:cubicBezTo>
                  <a:pt x="214" y="0"/>
                  <a:pt x="214" y="0"/>
                  <a:pt x="214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ABA3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98" name="任意多边形 97"/>
          <p:cNvSpPr/>
          <p:nvPr>
            <p:custDataLst>
              <p:tags r:id="rId76"/>
            </p:custDataLst>
          </p:nvPr>
        </p:nvSpPr>
        <p:spPr bwMode="auto">
          <a:xfrm>
            <a:off x="6403850" y="3510926"/>
            <a:ext cx="16445" cy="8223"/>
          </a:xfrm>
          <a:custGeom>
            <a:avLst/>
            <a:gdLst>
              <a:gd name="T0" fmla="*/ 0 w 22"/>
              <a:gd name="T1" fmla="*/ 11 h 11"/>
              <a:gd name="T2" fmla="*/ 3 w 22"/>
              <a:gd name="T3" fmla="*/ 0 h 11"/>
              <a:gd name="T4" fmla="*/ 3 w 22"/>
              <a:gd name="T5" fmla="*/ 0 h 11"/>
              <a:gd name="T6" fmla="*/ 0 w 22"/>
              <a:gd name="T7" fmla="*/ 5 h 11"/>
              <a:gd name="T8" fmla="*/ 22 w 22"/>
              <a:gd name="T9" fmla="*/ 5 h 11"/>
              <a:gd name="T10" fmla="*/ 22 w 22"/>
              <a:gd name="T11" fmla="*/ 0 h 11"/>
              <a:gd name="T12" fmla="*/ 22 w 22"/>
              <a:gd name="T13" fmla="*/ 0 h 11"/>
              <a:gd name="T14" fmla="*/ 22 w 22"/>
              <a:gd name="T15" fmla="*/ 11 h 11"/>
              <a:gd name="T16" fmla="*/ 0 w 22"/>
              <a:gd name="T1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1">
                <a:moveTo>
                  <a:pt x="0" y="11"/>
                </a:moveTo>
                <a:lnTo>
                  <a:pt x="3" y="0"/>
                </a:lnTo>
                <a:lnTo>
                  <a:pt x="3" y="0"/>
                </a:lnTo>
                <a:lnTo>
                  <a:pt x="0" y="5"/>
                </a:lnTo>
                <a:lnTo>
                  <a:pt x="22" y="5"/>
                </a:lnTo>
                <a:lnTo>
                  <a:pt x="22" y="0"/>
                </a:lnTo>
                <a:lnTo>
                  <a:pt x="22" y="0"/>
                </a:lnTo>
                <a:lnTo>
                  <a:pt x="22" y="11"/>
                </a:lnTo>
                <a:lnTo>
                  <a:pt x="0" y="11"/>
                </a:lnTo>
                <a:close/>
              </a:path>
            </a:pathLst>
          </a:custGeom>
          <a:solidFill>
            <a:srgbClr val="2D18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99" name="任意多边形 98"/>
          <p:cNvSpPr/>
          <p:nvPr>
            <p:custDataLst>
              <p:tags r:id="rId77"/>
            </p:custDataLst>
          </p:nvPr>
        </p:nvSpPr>
        <p:spPr bwMode="auto">
          <a:xfrm>
            <a:off x="6425527" y="3509430"/>
            <a:ext cx="5980" cy="8970"/>
          </a:xfrm>
          <a:custGeom>
            <a:avLst/>
            <a:gdLst>
              <a:gd name="T0" fmla="*/ 8 w 8"/>
              <a:gd name="T1" fmla="*/ 12 h 12"/>
              <a:gd name="T2" fmla="*/ 8 w 8"/>
              <a:gd name="T3" fmla="*/ 12 h 12"/>
              <a:gd name="T4" fmla="*/ 0 w 8"/>
              <a:gd name="T5" fmla="*/ 12 h 12"/>
              <a:gd name="T6" fmla="*/ 0 w 8"/>
              <a:gd name="T7" fmla="*/ 0 h 12"/>
              <a:gd name="T8" fmla="*/ 8 w 8"/>
              <a:gd name="T9" fmla="*/ 0 h 12"/>
              <a:gd name="T10" fmla="*/ 8 w 8"/>
              <a:gd name="T11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2">
                <a:moveTo>
                  <a:pt x="8" y="12"/>
                </a:moveTo>
                <a:lnTo>
                  <a:pt x="8" y="12"/>
                </a:lnTo>
                <a:lnTo>
                  <a:pt x="0" y="12"/>
                </a:lnTo>
                <a:lnTo>
                  <a:pt x="0" y="0"/>
                </a:lnTo>
                <a:lnTo>
                  <a:pt x="8" y="0"/>
                </a:lnTo>
                <a:lnTo>
                  <a:pt x="8" y="12"/>
                </a:lnTo>
                <a:close/>
              </a:path>
            </a:pathLst>
          </a:custGeom>
          <a:solidFill>
            <a:srgbClr val="2D18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00" name="椭圆 99"/>
          <p:cNvSpPr/>
          <p:nvPr>
            <p:custDataLst>
              <p:tags r:id="rId78"/>
            </p:custDataLst>
          </p:nvPr>
        </p:nvSpPr>
        <p:spPr bwMode="auto">
          <a:xfrm>
            <a:off x="6171374" y="3507188"/>
            <a:ext cx="9718" cy="11213"/>
          </a:xfrm>
          <a:prstGeom prst="ellipse">
            <a:avLst/>
          </a:prstGeom>
          <a:solidFill>
            <a:srgbClr val="2D18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01" name="矩形 100"/>
          <p:cNvSpPr/>
          <p:nvPr>
            <p:custDataLst>
              <p:tags r:id="rId79"/>
            </p:custDataLst>
          </p:nvPr>
        </p:nvSpPr>
        <p:spPr bwMode="auto">
          <a:xfrm>
            <a:off x="6173617" y="3543816"/>
            <a:ext cx="275831" cy="19435"/>
          </a:xfrm>
          <a:prstGeom prst="rect">
            <a:avLst/>
          </a:prstGeom>
          <a:solidFill>
            <a:srgbClr val="B130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02" name="任意多边形 101"/>
          <p:cNvSpPr/>
          <p:nvPr>
            <p:custDataLst>
              <p:tags r:id="rId80"/>
            </p:custDataLst>
          </p:nvPr>
        </p:nvSpPr>
        <p:spPr bwMode="auto">
          <a:xfrm>
            <a:off x="6648284" y="2032355"/>
            <a:ext cx="291527" cy="292276"/>
          </a:xfrm>
          <a:custGeom>
            <a:avLst/>
            <a:gdLst>
              <a:gd name="T0" fmla="*/ 330 w 390"/>
              <a:gd name="T1" fmla="*/ 359 h 391"/>
              <a:gd name="T2" fmla="*/ 0 w 390"/>
              <a:gd name="T3" fmla="*/ 29 h 391"/>
              <a:gd name="T4" fmla="*/ 27 w 390"/>
              <a:gd name="T5" fmla="*/ 0 h 391"/>
              <a:gd name="T6" fmla="*/ 358 w 390"/>
              <a:gd name="T7" fmla="*/ 330 h 391"/>
              <a:gd name="T8" fmla="*/ 390 w 390"/>
              <a:gd name="T9" fmla="*/ 391 h 391"/>
              <a:gd name="T10" fmla="*/ 330 w 390"/>
              <a:gd name="T11" fmla="*/ 359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0" h="391">
                <a:moveTo>
                  <a:pt x="330" y="359"/>
                </a:moveTo>
                <a:lnTo>
                  <a:pt x="0" y="29"/>
                </a:lnTo>
                <a:lnTo>
                  <a:pt x="27" y="0"/>
                </a:lnTo>
                <a:lnTo>
                  <a:pt x="358" y="330"/>
                </a:lnTo>
                <a:lnTo>
                  <a:pt x="390" y="391"/>
                </a:lnTo>
                <a:lnTo>
                  <a:pt x="330" y="359"/>
                </a:lnTo>
                <a:close/>
              </a:path>
            </a:pathLst>
          </a:custGeom>
          <a:solidFill>
            <a:srgbClr val="FCB7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03" name="任意多边形 102"/>
          <p:cNvSpPr/>
          <p:nvPr>
            <p:custDataLst>
              <p:tags r:id="rId81"/>
            </p:custDataLst>
          </p:nvPr>
        </p:nvSpPr>
        <p:spPr bwMode="auto">
          <a:xfrm>
            <a:off x="6648284" y="2032355"/>
            <a:ext cx="257891" cy="258637"/>
          </a:xfrm>
          <a:custGeom>
            <a:avLst/>
            <a:gdLst>
              <a:gd name="T0" fmla="*/ 317 w 345"/>
              <a:gd name="T1" fmla="*/ 346 h 346"/>
              <a:gd name="T2" fmla="*/ 0 w 345"/>
              <a:gd name="T3" fmla="*/ 29 h 346"/>
              <a:gd name="T4" fmla="*/ 27 w 345"/>
              <a:gd name="T5" fmla="*/ 0 h 346"/>
              <a:gd name="T6" fmla="*/ 345 w 345"/>
              <a:gd name="T7" fmla="*/ 317 h 346"/>
              <a:gd name="T8" fmla="*/ 317 w 345"/>
              <a:gd name="T9" fmla="*/ 34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5" h="346">
                <a:moveTo>
                  <a:pt x="317" y="346"/>
                </a:moveTo>
                <a:lnTo>
                  <a:pt x="0" y="29"/>
                </a:lnTo>
                <a:lnTo>
                  <a:pt x="27" y="0"/>
                </a:lnTo>
                <a:lnTo>
                  <a:pt x="345" y="317"/>
                </a:lnTo>
                <a:lnTo>
                  <a:pt x="317" y="3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04" name="任意多边形 103"/>
          <p:cNvSpPr/>
          <p:nvPr>
            <p:custDataLst>
              <p:tags r:id="rId82"/>
            </p:custDataLst>
          </p:nvPr>
        </p:nvSpPr>
        <p:spPr bwMode="auto">
          <a:xfrm>
            <a:off x="6648284" y="2032355"/>
            <a:ext cx="31395" cy="31395"/>
          </a:xfrm>
          <a:custGeom>
            <a:avLst/>
            <a:gdLst>
              <a:gd name="T0" fmla="*/ 13 w 42"/>
              <a:gd name="T1" fmla="*/ 42 h 42"/>
              <a:gd name="T2" fmla="*/ 0 w 42"/>
              <a:gd name="T3" fmla="*/ 29 h 42"/>
              <a:gd name="T4" fmla="*/ 27 w 42"/>
              <a:gd name="T5" fmla="*/ 0 h 42"/>
              <a:gd name="T6" fmla="*/ 42 w 42"/>
              <a:gd name="T7" fmla="*/ 14 h 42"/>
              <a:gd name="T8" fmla="*/ 13 w 42"/>
              <a:gd name="T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42">
                <a:moveTo>
                  <a:pt x="13" y="42"/>
                </a:moveTo>
                <a:lnTo>
                  <a:pt x="0" y="29"/>
                </a:lnTo>
                <a:lnTo>
                  <a:pt x="27" y="0"/>
                </a:lnTo>
                <a:lnTo>
                  <a:pt x="42" y="14"/>
                </a:lnTo>
                <a:lnTo>
                  <a:pt x="13" y="42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05" name="任意多边形 104"/>
          <p:cNvSpPr/>
          <p:nvPr>
            <p:custDataLst>
              <p:tags r:id="rId83"/>
            </p:custDataLst>
          </p:nvPr>
        </p:nvSpPr>
        <p:spPr bwMode="auto">
          <a:xfrm>
            <a:off x="6743965" y="2379199"/>
            <a:ext cx="584551" cy="654816"/>
          </a:xfrm>
          <a:custGeom>
            <a:avLst/>
            <a:gdLst>
              <a:gd name="T0" fmla="*/ 782 w 782"/>
              <a:gd name="T1" fmla="*/ 649 h 876"/>
              <a:gd name="T2" fmla="*/ 314 w 782"/>
              <a:gd name="T3" fmla="*/ 876 h 876"/>
              <a:gd name="T4" fmla="*/ 0 w 782"/>
              <a:gd name="T5" fmla="*/ 226 h 876"/>
              <a:gd name="T6" fmla="*/ 468 w 782"/>
              <a:gd name="T7" fmla="*/ 0 h 876"/>
              <a:gd name="T8" fmla="*/ 782 w 782"/>
              <a:gd name="T9" fmla="*/ 649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2" h="876">
                <a:moveTo>
                  <a:pt x="782" y="649"/>
                </a:moveTo>
                <a:lnTo>
                  <a:pt x="314" y="876"/>
                </a:lnTo>
                <a:lnTo>
                  <a:pt x="0" y="226"/>
                </a:lnTo>
                <a:lnTo>
                  <a:pt x="468" y="0"/>
                </a:lnTo>
                <a:lnTo>
                  <a:pt x="782" y="649"/>
                </a:lnTo>
                <a:close/>
              </a:path>
            </a:pathLst>
          </a:custGeom>
          <a:solidFill>
            <a:srgbClr val="E5E6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06" name="任意多边形 105"/>
          <p:cNvSpPr/>
          <p:nvPr>
            <p:custDataLst>
              <p:tags r:id="rId84"/>
            </p:custDataLst>
          </p:nvPr>
        </p:nvSpPr>
        <p:spPr bwMode="auto">
          <a:xfrm>
            <a:off x="6787321" y="3333767"/>
            <a:ext cx="357308" cy="255648"/>
          </a:xfrm>
          <a:custGeom>
            <a:avLst/>
            <a:gdLst>
              <a:gd name="T0" fmla="*/ 277 w 295"/>
              <a:gd name="T1" fmla="*/ 105 h 212"/>
              <a:gd name="T2" fmla="*/ 267 w 295"/>
              <a:gd name="T3" fmla="*/ 56 h 212"/>
              <a:gd name="T4" fmla="*/ 286 w 295"/>
              <a:gd name="T5" fmla="*/ 4 h 212"/>
              <a:gd name="T6" fmla="*/ 283 w 295"/>
              <a:gd name="T7" fmla="*/ 2 h 212"/>
              <a:gd name="T8" fmla="*/ 264 w 295"/>
              <a:gd name="T9" fmla="*/ 77 h 212"/>
              <a:gd name="T10" fmla="*/ 284 w 295"/>
              <a:gd name="T11" fmla="*/ 160 h 212"/>
              <a:gd name="T12" fmla="*/ 220 w 295"/>
              <a:gd name="T13" fmla="*/ 200 h 212"/>
              <a:gd name="T14" fmla="*/ 206 w 295"/>
              <a:gd name="T15" fmla="*/ 188 h 212"/>
              <a:gd name="T16" fmla="*/ 228 w 295"/>
              <a:gd name="T17" fmla="*/ 179 h 212"/>
              <a:gd name="T18" fmla="*/ 227 w 295"/>
              <a:gd name="T19" fmla="*/ 128 h 212"/>
              <a:gd name="T20" fmla="*/ 195 w 295"/>
              <a:gd name="T21" fmla="*/ 160 h 212"/>
              <a:gd name="T22" fmla="*/ 200 w 295"/>
              <a:gd name="T23" fmla="*/ 185 h 212"/>
              <a:gd name="T24" fmla="*/ 183 w 295"/>
              <a:gd name="T25" fmla="*/ 180 h 212"/>
              <a:gd name="T26" fmla="*/ 111 w 295"/>
              <a:gd name="T27" fmla="*/ 123 h 212"/>
              <a:gd name="T28" fmla="*/ 1 w 295"/>
              <a:gd name="T29" fmla="*/ 168 h 212"/>
              <a:gd name="T30" fmla="*/ 3 w 295"/>
              <a:gd name="T31" fmla="*/ 168 h 212"/>
              <a:gd name="T32" fmla="*/ 88 w 295"/>
              <a:gd name="T33" fmla="*/ 115 h 212"/>
              <a:gd name="T34" fmla="*/ 131 w 295"/>
              <a:gd name="T35" fmla="*/ 144 h 212"/>
              <a:gd name="T36" fmla="*/ 170 w 295"/>
              <a:gd name="T37" fmla="*/ 177 h 212"/>
              <a:gd name="T38" fmla="*/ 202 w 295"/>
              <a:gd name="T39" fmla="*/ 188 h 212"/>
              <a:gd name="T40" fmla="*/ 229 w 295"/>
              <a:gd name="T41" fmla="*/ 207 h 212"/>
              <a:gd name="T42" fmla="*/ 283 w 295"/>
              <a:gd name="T43" fmla="*/ 179 h 212"/>
              <a:gd name="T44" fmla="*/ 277 w 295"/>
              <a:gd name="T45" fmla="*/ 105 h 212"/>
              <a:gd name="T46" fmla="*/ 230 w 295"/>
              <a:gd name="T47" fmla="*/ 136 h 212"/>
              <a:gd name="T48" fmla="*/ 223 w 295"/>
              <a:gd name="T49" fmla="*/ 178 h 212"/>
              <a:gd name="T50" fmla="*/ 205 w 295"/>
              <a:gd name="T51" fmla="*/ 185 h 212"/>
              <a:gd name="T52" fmla="*/ 199 w 295"/>
              <a:gd name="T53" fmla="*/ 163 h 212"/>
              <a:gd name="T54" fmla="*/ 230 w 295"/>
              <a:gd name="T55" fmla="*/ 13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95" h="212">
                <a:moveTo>
                  <a:pt x="277" y="105"/>
                </a:moveTo>
                <a:cubicBezTo>
                  <a:pt x="271" y="89"/>
                  <a:pt x="267" y="73"/>
                  <a:pt x="267" y="56"/>
                </a:cubicBezTo>
                <a:cubicBezTo>
                  <a:pt x="267" y="37"/>
                  <a:pt x="276" y="19"/>
                  <a:pt x="286" y="4"/>
                </a:cubicBezTo>
                <a:cubicBezTo>
                  <a:pt x="288" y="2"/>
                  <a:pt x="284" y="0"/>
                  <a:pt x="283" y="2"/>
                </a:cubicBezTo>
                <a:cubicBezTo>
                  <a:pt x="266" y="24"/>
                  <a:pt x="259" y="50"/>
                  <a:pt x="264" y="77"/>
                </a:cubicBezTo>
                <a:cubicBezTo>
                  <a:pt x="269" y="106"/>
                  <a:pt x="286" y="131"/>
                  <a:pt x="284" y="160"/>
                </a:cubicBezTo>
                <a:cubicBezTo>
                  <a:pt x="282" y="191"/>
                  <a:pt x="248" y="212"/>
                  <a:pt x="220" y="200"/>
                </a:cubicBezTo>
                <a:cubicBezTo>
                  <a:pt x="214" y="197"/>
                  <a:pt x="210" y="193"/>
                  <a:pt x="206" y="188"/>
                </a:cubicBezTo>
                <a:cubicBezTo>
                  <a:pt x="214" y="188"/>
                  <a:pt x="221" y="185"/>
                  <a:pt x="228" y="179"/>
                </a:cubicBezTo>
                <a:cubicBezTo>
                  <a:pt x="240" y="167"/>
                  <a:pt x="243" y="139"/>
                  <a:pt x="227" y="128"/>
                </a:cubicBezTo>
                <a:cubicBezTo>
                  <a:pt x="207" y="114"/>
                  <a:pt x="196" y="145"/>
                  <a:pt x="195" y="160"/>
                </a:cubicBezTo>
                <a:cubicBezTo>
                  <a:pt x="194" y="169"/>
                  <a:pt x="196" y="178"/>
                  <a:pt x="200" y="185"/>
                </a:cubicBezTo>
                <a:cubicBezTo>
                  <a:pt x="194" y="185"/>
                  <a:pt x="188" y="183"/>
                  <a:pt x="183" y="180"/>
                </a:cubicBezTo>
                <a:cubicBezTo>
                  <a:pt x="155" y="167"/>
                  <a:pt x="136" y="142"/>
                  <a:pt x="111" y="123"/>
                </a:cubicBezTo>
                <a:cubicBezTo>
                  <a:pt x="71" y="94"/>
                  <a:pt x="15" y="125"/>
                  <a:pt x="1" y="168"/>
                </a:cubicBezTo>
                <a:cubicBezTo>
                  <a:pt x="0" y="169"/>
                  <a:pt x="3" y="170"/>
                  <a:pt x="3" y="168"/>
                </a:cubicBezTo>
                <a:cubicBezTo>
                  <a:pt x="13" y="135"/>
                  <a:pt x="53" y="107"/>
                  <a:pt x="88" y="115"/>
                </a:cubicBezTo>
                <a:cubicBezTo>
                  <a:pt x="105" y="119"/>
                  <a:pt x="118" y="133"/>
                  <a:pt x="131" y="144"/>
                </a:cubicBezTo>
                <a:cubicBezTo>
                  <a:pt x="143" y="156"/>
                  <a:pt x="156" y="167"/>
                  <a:pt x="170" y="177"/>
                </a:cubicBezTo>
                <a:cubicBezTo>
                  <a:pt x="180" y="184"/>
                  <a:pt x="191" y="188"/>
                  <a:pt x="202" y="188"/>
                </a:cubicBezTo>
                <a:cubicBezTo>
                  <a:pt x="208" y="198"/>
                  <a:pt x="217" y="204"/>
                  <a:pt x="229" y="207"/>
                </a:cubicBezTo>
                <a:cubicBezTo>
                  <a:pt x="251" y="211"/>
                  <a:pt x="274" y="198"/>
                  <a:pt x="283" y="179"/>
                </a:cubicBezTo>
                <a:cubicBezTo>
                  <a:pt x="295" y="155"/>
                  <a:pt x="285" y="127"/>
                  <a:pt x="277" y="105"/>
                </a:cubicBezTo>
                <a:close/>
                <a:moveTo>
                  <a:pt x="230" y="136"/>
                </a:moveTo>
                <a:cubicBezTo>
                  <a:pt x="239" y="150"/>
                  <a:pt x="234" y="168"/>
                  <a:pt x="223" y="178"/>
                </a:cubicBezTo>
                <a:cubicBezTo>
                  <a:pt x="218" y="183"/>
                  <a:pt x="211" y="185"/>
                  <a:pt x="205" y="185"/>
                </a:cubicBezTo>
                <a:cubicBezTo>
                  <a:pt x="201" y="179"/>
                  <a:pt x="199" y="171"/>
                  <a:pt x="199" y="163"/>
                </a:cubicBezTo>
                <a:cubicBezTo>
                  <a:pt x="198" y="148"/>
                  <a:pt x="214" y="112"/>
                  <a:pt x="230" y="136"/>
                </a:cubicBez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07" name="任意多边形 106"/>
          <p:cNvSpPr/>
          <p:nvPr>
            <p:custDataLst>
              <p:tags r:id="rId85"/>
            </p:custDataLst>
          </p:nvPr>
        </p:nvSpPr>
        <p:spPr bwMode="auto">
          <a:xfrm>
            <a:off x="6816473" y="2477123"/>
            <a:ext cx="281811" cy="135299"/>
          </a:xfrm>
          <a:custGeom>
            <a:avLst/>
            <a:gdLst>
              <a:gd name="T0" fmla="*/ 0 w 377"/>
              <a:gd name="T1" fmla="*/ 181 h 181"/>
              <a:gd name="T2" fmla="*/ 377 w 377"/>
              <a:gd name="T3" fmla="*/ 0 h 181"/>
              <a:gd name="T4" fmla="*/ 0 w 377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7" h="181">
                <a:moveTo>
                  <a:pt x="0" y="181"/>
                </a:moveTo>
                <a:lnTo>
                  <a:pt x="377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08" name="直接连接符 107"/>
          <p:cNvSpPr/>
          <p:nvPr>
            <p:custDataLst>
              <p:tags r:id="rId86"/>
            </p:custDataLst>
          </p:nvPr>
        </p:nvSpPr>
        <p:spPr bwMode="auto">
          <a:xfrm flipV="1">
            <a:off x="6816473" y="2477123"/>
            <a:ext cx="281811" cy="135299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09" name="任意多边形 108"/>
          <p:cNvSpPr/>
          <p:nvPr>
            <p:custDataLst>
              <p:tags r:id="rId87"/>
            </p:custDataLst>
          </p:nvPr>
        </p:nvSpPr>
        <p:spPr bwMode="auto">
          <a:xfrm>
            <a:off x="6816473" y="2474133"/>
            <a:ext cx="283305" cy="140531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  <a:gd name="T8" fmla="*/ 1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  <a:lnTo>
                  <a:pt x="1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10" name="任意多边形 109"/>
          <p:cNvSpPr/>
          <p:nvPr>
            <p:custDataLst>
              <p:tags r:id="rId88"/>
            </p:custDataLst>
          </p:nvPr>
        </p:nvSpPr>
        <p:spPr bwMode="auto">
          <a:xfrm>
            <a:off x="6816473" y="2474133"/>
            <a:ext cx="283305" cy="140531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11" name="任意多边形 110"/>
          <p:cNvSpPr/>
          <p:nvPr>
            <p:custDataLst>
              <p:tags r:id="rId89"/>
            </p:custDataLst>
          </p:nvPr>
        </p:nvSpPr>
        <p:spPr bwMode="auto">
          <a:xfrm>
            <a:off x="6838151" y="2518983"/>
            <a:ext cx="281063" cy="136794"/>
          </a:xfrm>
          <a:custGeom>
            <a:avLst/>
            <a:gdLst>
              <a:gd name="T0" fmla="*/ 0 w 376"/>
              <a:gd name="T1" fmla="*/ 183 h 183"/>
              <a:gd name="T2" fmla="*/ 376 w 376"/>
              <a:gd name="T3" fmla="*/ 0 h 183"/>
              <a:gd name="T4" fmla="*/ 0 w 376"/>
              <a:gd name="T5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3">
                <a:moveTo>
                  <a:pt x="0" y="183"/>
                </a:moveTo>
                <a:lnTo>
                  <a:pt x="376" y="0"/>
                </a:lnTo>
                <a:lnTo>
                  <a:pt x="0" y="18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12" name="直接连接符 111"/>
          <p:cNvSpPr/>
          <p:nvPr>
            <p:custDataLst>
              <p:tags r:id="rId90"/>
            </p:custDataLst>
          </p:nvPr>
        </p:nvSpPr>
        <p:spPr bwMode="auto">
          <a:xfrm flipV="1">
            <a:off x="6838151" y="2518983"/>
            <a:ext cx="281063" cy="136794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13" name="任意多边形 112"/>
          <p:cNvSpPr/>
          <p:nvPr>
            <p:custDataLst>
              <p:tags r:id="rId91"/>
            </p:custDataLst>
          </p:nvPr>
        </p:nvSpPr>
        <p:spPr bwMode="auto">
          <a:xfrm>
            <a:off x="6836656" y="2516740"/>
            <a:ext cx="283305" cy="139785"/>
          </a:xfrm>
          <a:custGeom>
            <a:avLst/>
            <a:gdLst>
              <a:gd name="T0" fmla="*/ 2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  <a:gd name="T8" fmla="*/ 2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2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  <a:lnTo>
                  <a:pt x="2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14" name="任意多边形 113"/>
          <p:cNvSpPr/>
          <p:nvPr>
            <p:custDataLst>
              <p:tags r:id="rId92"/>
            </p:custDataLst>
          </p:nvPr>
        </p:nvSpPr>
        <p:spPr bwMode="auto">
          <a:xfrm>
            <a:off x="6836656" y="2516740"/>
            <a:ext cx="283305" cy="139785"/>
          </a:xfrm>
          <a:custGeom>
            <a:avLst/>
            <a:gdLst>
              <a:gd name="T0" fmla="*/ 2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2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15" name="任意多边形 114"/>
          <p:cNvSpPr/>
          <p:nvPr>
            <p:custDataLst>
              <p:tags r:id="rId93"/>
            </p:custDataLst>
          </p:nvPr>
        </p:nvSpPr>
        <p:spPr bwMode="auto">
          <a:xfrm>
            <a:off x="6858334" y="2561591"/>
            <a:ext cx="281063" cy="136046"/>
          </a:xfrm>
          <a:custGeom>
            <a:avLst/>
            <a:gdLst>
              <a:gd name="T0" fmla="*/ 0 w 376"/>
              <a:gd name="T1" fmla="*/ 182 h 182"/>
              <a:gd name="T2" fmla="*/ 376 w 376"/>
              <a:gd name="T3" fmla="*/ 0 h 182"/>
              <a:gd name="T4" fmla="*/ 0 w 376"/>
              <a:gd name="T5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2">
                <a:moveTo>
                  <a:pt x="0" y="182"/>
                </a:moveTo>
                <a:lnTo>
                  <a:pt x="376" y="0"/>
                </a:lnTo>
                <a:lnTo>
                  <a:pt x="0" y="182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16" name="直接连接符 115"/>
          <p:cNvSpPr/>
          <p:nvPr>
            <p:custDataLst>
              <p:tags r:id="rId94"/>
            </p:custDataLst>
          </p:nvPr>
        </p:nvSpPr>
        <p:spPr bwMode="auto">
          <a:xfrm flipV="1">
            <a:off x="6858334" y="2561591"/>
            <a:ext cx="281063" cy="136046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17" name="任意多边形 116"/>
          <p:cNvSpPr/>
          <p:nvPr>
            <p:custDataLst>
              <p:tags r:id="rId95"/>
            </p:custDataLst>
          </p:nvPr>
        </p:nvSpPr>
        <p:spPr bwMode="auto">
          <a:xfrm>
            <a:off x="6857586" y="2560096"/>
            <a:ext cx="283305" cy="140531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5 h 188"/>
              <a:gd name="T4" fmla="*/ 375 w 379"/>
              <a:gd name="T5" fmla="*/ 0 h 188"/>
              <a:gd name="T6" fmla="*/ 0 w 379"/>
              <a:gd name="T7" fmla="*/ 181 h 188"/>
              <a:gd name="T8" fmla="*/ 1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5"/>
                </a:lnTo>
                <a:lnTo>
                  <a:pt x="375" y="0"/>
                </a:lnTo>
                <a:lnTo>
                  <a:pt x="0" y="181"/>
                </a:lnTo>
                <a:lnTo>
                  <a:pt x="1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18" name="任意多边形 117"/>
          <p:cNvSpPr/>
          <p:nvPr>
            <p:custDataLst>
              <p:tags r:id="rId96"/>
            </p:custDataLst>
          </p:nvPr>
        </p:nvSpPr>
        <p:spPr bwMode="auto">
          <a:xfrm>
            <a:off x="6857586" y="2560096"/>
            <a:ext cx="283305" cy="140531"/>
          </a:xfrm>
          <a:custGeom>
            <a:avLst/>
            <a:gdLst>
              <a:gd name="T0" fmla="*/ 1 w 379"/>
              <a:gd name="T1" fmla="*/ 188 h 188"/>
              <a:gd name="T2" fmla="*/ 379 w 379"/>
              <a:gd name="T3" fmla="*/ 5 h 188"/>
              <a:gd name="T4" fmla="*/ 375 w 379"/>
              <a:gd name="T5" fmla="*/ 0 h 188"/>
              <a:gd name="T6" fmla="*/ 0 w 379"/>
              <a:gd name="T7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1" y="188"/>
                </a:moveTo>
                <a:lnTo>
                  <a:pt x="379" y="5"/>
                </a:lnTo>
                <a:lnTo>
                  <a:pt x="375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19" name="任意多边形 118"/>
          <p:cNvSpPr/>
          <p:nvPr>
            <p:custDataLst>
              <p:tags r:id="rId97"/>
            </p:custDataLst>
          </p:nvPr>
        </p:nvSpPr>
        <p:spPr bwMode="auto">
          <a:xfrm>
            <a:off x="6879264" y="2604946"/>
            <a:ext cx="281063" cy="135299"/>
          </a:xfrm>
          <a:custGeom>
            <a:avLst/>
            <a:gdLst>
              <a:gd name="T0" fmla="*/ 0 w 376"/>
              <a:gd name="T1" fmla="*/ 181 h 181"/>
              <a:gd name="T2" fmla="*/ 376 w 376"/>
              <a:gd name="T3" fmla="*/ 0 h 181"/>
              <a:gd name="T4" fmla="*/ 0 w 376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1">
                <a:moveTo>
                  <a:pt x="0" y="181"/>
                </a:moveTo>
                <a:lnTo>
                  <a:pt x="376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4" name="直接连接符 23"/>
          <p:cNvSpPr/>
          <p:nvPr>
            <p:custDataLst>
              <p:tags r:id="rId98"/>
            </p:custDataLst>
          </p:nvPr>
        </p:nvSpPr>
        <p:spPr bwMode="auto">
          <a:xfrm flipV="1">
            <a:off x="6879264" y="2604946"/>
            <a:ext cx="281063" cy="135299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5" name="任意多边形 24"/>
          <p:cNvSpPr/>
          <p:nvPr>
            <p:custDataLst>
              <p:tags r:id="rId99"/>
            </p:custDataLst>
          </p:nvPr>
        </p:nvSpPr>
        <p:spPr bwMode="auto">
          <a:xfrm>
            <a:off x="6877769" y="2602704"/>
            <a:ext cx="283305" cy="13978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5 h 187"/>
              <a:gd name="T4" fmla="*/ 376 w 379"/>
              <a:gd name="T5" fmla="*/ 0 h 187"/>
              <a:gd name="T6" fmla="*/ 0 w 379"/>
              <a:gd name="T7" fmla="*/ 181 h 187"/>
              <a:gd name="T8" fmla="*/ 4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  <a:lnTo>
                  <a:pt x="4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6" name="任意多边形 25"/>
          <p:cNvSpPr/>
          <p:nvPr>
            <p:custDataLst>
              <p:tags r:id="rId100"/>
            </p:custDataLst>
          </p:nvPr>
        </p:nvSpPr>
        <p:spPr bwMode="auto">
          <a:xfrm>
            <a:off x="6877769" y="2602704"/>
            <a:ext cx="283305" cy="13978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5 h 187"/>
              <a:gd name="T4" fmla="*/ 376 w 379"/>
              <a:gd name="T5" fmla="*/ 0 h 187"/>
              <a:gd name="T6" fmla="*/ 0 w 379"/>
              <a:gd name="T7" fmla="*/ 18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7" name="任意多边形 26"/>
          <p:cNvSpPr/>
          <p:nvPr>
            <p:custDataLst>
              <p:tags r:id="rId101"/>
            </p:custDataLst>
          </p:nvPr>
        </p:nvSpPr>
        <p:spPr bwMode="auto">
          <a:xfrm>
            <a:off x="6899447" y="2647555"/>
            <a:ext cx="281063" cy="135299"/>
          </a:xfrm>
          <a:custGeom>
            <a:avLst/>
            <a:gdLst>
              <a:gd name="T0" fmla="*/ 0 w 376"/>
              <a:gd name="T1" fmla="*/ 181 h 181"/>
              <a:gd name="T2" fmla="*/ 376 w 376"/>
              <a:gd name="T3" fmla="*/ 0 h 181"/>
              <a:gd name="T4" fmla="*/ 0 w 376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1">
                <a:moveTo>
                  <a:pt x="0" y="181"/>
                </a:moveTo>
                <a:lnTo>
                  <a:pt x="376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8" name="直接连接符 27"/>
          <p:cNvSpPr/>
          <p:nvPr>
            <p:custDataLst>
              <p:tags r:id="rId102"/>
            </p:custDataLst>
          </p:nvPr>
        </p:nvSpPr>
        <p:spPr bwMode="auto">
          <a:xfrm flipV="1">
            <a:off x="6899447" y="2647555"/>
            <a:ext cx="281063" cy="135299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9" name="任意多边形 28"/>
          <p:cNvSpPr/>
          <p:nvPr>
            <p:custDataLst>
              <p:tags r:id="rId103"/>
            </p:custDataLst>
          </p:nvPr>
        </p:nvSpPr>
        <p:spPr bwMode="auto">
          <a:xfrm>
            <a:off x="6898699" y="2644564"/>
            <a:ext cx="283305" cy="140531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  <a:gd name="T8" fmla="*/ 3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  <a:lnTo>
                  <a:pt x="3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126" name="任意多边形 125"/>
          <p:cNvSpPr/>
          <p:nvPr>
            <p:custDataLst>
              <p:tags r:id="rId104"/>
            </p:custDataLst>
          </p:nvPr>
        </p:nvSpPr>
        <p:spPr bwMode="auto">
          <a:xfrm>
            <a:off x="6898699" y="2644564"/>
            <a:ext cx="283305" cy="140531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7 h 188"/>
              <a:gd name="T4" fmla="*/ 375 w 379"/>
              <a:gd name="T5" fmla="*/ 0 h 188"/>
              <a:gd name="T6" fmla="*/ 0 w 379"/>
              <a:gd name="T7" fmla="*/ 18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7"/>
                </a:lnTo>
                <a:lnTo>
                  <a:pt x="375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30" name="任意多边形 29"/>
          <p:cNvSpPr/>
          <p:nvPr>
            <p:custDataLst>
              <p:tags r:id="rId105"/>
            </p:custDataLst>
          </p:nvPr>
        </p:nvSpPr>
        <p:spPr bwMode="auto">
          <a:xfrm>
            <a:off x="6920377" y="2689415"/>
            <a:ext cx="281063" cy="136794"/>
          </a:xfrm>
          <a:custGeom>
            <a:avLst/>
            <a:gdLst>
              <a:gd name="T0" fmla="*/ 0 w 376"/>
              <a:gd name="T1" fmla="*/ 183 h 183"/>
              <a:gd name="T2" fmla="*/ 376 w 376"/>
              <a:gd name="T3" fmla="*/ 0 h 183"/>
              <a:gd name="T4" fmla="*/ 0 w 376"/>
              <a:gd name="T5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3">
                <a:moveTo>
                  <a:pt x="0" y="183"/>
                </a:moveTo>
                <a:lnTo>
                  <a:pt x="376" y="0"/>
                </a:lnTo>
                <a:lnTo>
                  <a:pt x="0" y="18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31" name="直接连接符 30"/>
          <p:cNvSpPr/>
          <p:nvPr>
            <p:custDataLst>
              <p:tags r:id="rId106"/>
            </p:custDataLst>
          </p:nvPr>
        </p:nvSpPr>
        <p:spPr bwMode="auto">
          <a:xfrm flipV="1">
            <a:off x="6920377" y="2689415"/>
            <a:ext cx="281063" cy="136794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32" name="任意多边形 31"/>
          <p:cNvSpPr/>
          <p:nvPr>
            <p:custDataLst>
              <p:tags r:id="rId107"/>
            </p:custDataLst>
          </p:nvPr>
        </p:nvSpPr>
        <p:spPr bwMode="auto">
          <a:xfrm>
            <a:off x="6918881" y="2687173"/>
            <a:ext cx="283305" cy="13978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  <a:gd name="T8" fmla="*/ 4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  <a:lnTo>
                  <a:pt x="4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33" name="任意多边形 32"/>
          <p:cNvSpPr/>
          <p:nvPr>
            <p:custDataLst>
              <p:tags r:id="rId108"/>
            </p:custDataLst>
          </p:nvPr>
        </p:nvSpPr>
        <p:spPr bwMode="auto">
          <a:xfrm>
            <a:off x="6918881" y="2687173"/>
            <a:ext cx="283305" cy="13978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6 h 187"/>
              <a:gd name="T4" fmla="*/ 376 w 379"/>
              <a:gd name="T5" fmla="*/ 0 h 187"/>
              <a:gd name="T6" fmla="*/ 0 w 379"/>
              <a:gd name="T7" fmla="*/ 1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6"/>
                </a:lnTo>
                <a:lnTo>
                  <a:pt x="376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34" name="任意多边形 33"/>
          <p:cNvSpPr/>
          <p:nvPr>
            <p:custDataLst>
              <p:tags r:id="rId109"/>
            </p:custDataLst>
          </p:nvPr>
        </p:nvSpPr>
        <p:spPr bwMode="auto">
          <a:xfrm>
            <a:off x="6941307" y="2732022"/>
            <a:ext cx="280315" cy="136046"/>
          </a:xfrm>
          <a:custGeom>
            <a:avLst/>
            <a:gdLst>
              <a:gd name="T0" fmla="*/ 0 w 375"/>
              <a:gd name="T1" fmla="*/ 182 h 182"/>
              <a:gd name="T2" fmla="*/ 375 w 375"/>
              <a:gd name="T3" fmla="*/ 0 h 182"/>
              <a:gd name="T4" fmla="*/ 0 w 375"/>
              <a:gd name="T5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" h="182">
                <a:moveTo>
                  <a:pt x="0" y="182"/>
                </a:moveTo>
                <a:lnTo>
                  <a:pt x="375" y="0"/>
                </a:lnTo>
                <a:lnTo>
                  <a:pt x="0" y="182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35" name="直接连接符 34"/>
          <p:cNvSpPr/>
          <p:nvPr>
            <p:custDataLst>
              <p:tags r:id="rId110"/>
            </p:custDataLst>
          </p:nvPr>
        </p:nvSpPr>
        <p:spPr bwMode="auto">
          <a:xfrm flipV="1">
            <a:off x="6941307" y="2732022"/>
            <a:ext cx="280315" cy="136046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36" name="任意多边形 35"/>
          <p:cNvSpPr/>
          <p:nvPr>
            <p:custDataLst>
              <p:tags r:id="rId111"/>
            </p:custDataLst>
          </p:nvPr>
        </p:nvSpPr>
        <p:spPr bwMode="auto">
          <a:xfrm>
            <a:off x="6939812" y="2729032"/>
            <a:ext cx="283305" cy="142027"/>
          </a:xfrm>
          <a:custGeom>
            <a:avLst/>
            <a:gdLst>
              <a:gd name="T0" fmla="*/ 3 w 379"/>
              <a:gd name="T1" fmla="*/ 190 h 190"/>
              <a:gd name="T2" fmla="*/ 379 w 379"/>
              <a:gd name="T3" fmla="*/ 7 h 190"/>
              <a:gd name="T4" fmla="*/ 376 w 379"/>
              <a:gd name="T5" fmla="*/ 0 h 190"/>
              <a:gd name="T6" fmla="*/ 0 w 379"/>
              <a:gd name="T7" fmla="*/ 183 h 190"/>
              <a:gd name="T8" fmla="*/ 3 w 379"/>
              <a:gd name="T9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90">
                <a:moveTo>
                  <a:pt x="3" y="190"/>
                </a:moveTo>
                <a:lnTo>
                  <a:pt x="379" y="7"/>
                </a:lnTo>
                <a:lnTo>
                  <a:pt x="376" y="0"/>
                </a:lnTo>
                <a:lnTo>
                  <a:pt x="0" y="183"/>
                </a:lnTo>
                <a:lnTo>
                  <a:pt x="3" y="190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37" name="任意多边形 36"/>
          <p:cNvSpPr/>
          <p:nvPr>
            <p:custDataLst>
              <p:tags r:id="rId112"/>
            </p:custDataLst>
          </p:nvPr>
        </p:nvSpPr>
        <p:spPr bwMode="auto">
          <a:xfrm>
            <a:off x="6939812" y="2729032"/>
            <a:ext cx="283305" cy="142027"/>
          </a:xfrm>
          <a:custGeom>
            <a:avLst/>
            <a:gdLst>
              <a:gd name="T0" fmla="*/ 3 w 379"/>
              <a:gd name="T1" fmla="*/ 190 h 190"/>
              <a:gd name="T2" fmla="*/ 379 w 379"/>
              <a:gd name="T3" fmla="*/ 7 h 190"/>
              <a:gd name="T4" fmla="*/ 376 w 379"/>
              <a:gd name="T5" fmla="*/ 0 h 190"/>
              <a:gd name="T6" fmla="*/ 0 w 379"/>
              <a:gd name="T7" fmla="*/ 183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90">
                <a:moveTo>
                  <a:pt x="3" y="190"/>
                </a:moveTo>
                <a:lnTo>
                  <a:pt x="379" y="7"/>
                </a:lnTo>
                <a:lnTo>
                  <a:pt x="376" y="0"/>
                </a:lnTo>
                <a:lnTo>
                  <a:pt x="0" y="1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38" name="任意多边形 37"/>
          <p:cNvSpPr/>
          <p:nvPr>
            <p:custDataLst>
              <p:tags r:id="rId113"/>
            </p:custDataLst>
          </p:nvPr>
        </p:nvSpPr>
        <p:spPr bwMode="auto">
          <a:xfrm>
            <a:off x="6961490" y="2773883"/>
            <a:ext cx="281063" cy="136794"/>
          </a:xfrm>
          <a:custGeom>
            <a:avLst/>
            <a:gdLst>
              <a:gd name="T0" fmla="*/ 0 w 376"/>
              <a:gd name="T1" fmla="*/ 183 h 183"/>
              <a:gd name="T2" fmla="*/ 376 w 376"/>
              <a:gd name="T3" fmla="*/ 0 h 183"/>
              <a:gd name="T4" fmla="*/ 0 w 376"/>
              <a:gd name="T5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6" h="183">
                <a:moveTo>
                  <a:pt x="0" y="183"/>
                </a:moveTo>
                <a:lnTo>
                  <a:pt x="376" y="0"/>
                </a:lnTo>
                <a:lnTo>
                  <a:pt x="0" y="18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39" name="直接连接符 38"/>
          <p:cNvSpPr/>
          <p:nvPr>
            <p:custDataLst>
              <p:tags r:id="rId114"/>
            </p:custDataLst>
          </p:nvPr>
        </p:nvSpPr>
        <p:spPr bwMode="auto">
          <a:xfrm flipV="1">
            <a:off x="6961490" y="2773883"/>
            <a:ext cx="281063" cy="136794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06" name="任意多边形 205"/>
          <p:cNvSpPr/>
          <p:nvPr>
            <p:custDataLst>
              <p:tags r:id="rId115"/>
            </p:custDataLst>
          </p:nvPr>
        </p:nvSpPr>
        <p:spPr bwMode="auto">
          <a:xfrm>
            <a:off x="6959994" y="2773135"/>
            <a:ext cx="283305" cy="13978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4 h 187"/>
              <a:gd name="T4" fmla="*/ 376 w 379"/>
              <a:gd name="T5" fmla="*/ 0 h 187"/>
              <a:gd name="T6" fmla="*/ 0 w 379"/>
              <a:gd name="T7" fmla="*/ 181 h 187"/>
              <a:gd name="T8" fmla="*/ 4 w 379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4"/>
                </a:lnTo>
                <a:lnTo>
                  <a:pt x="376" y="0"/>
                </a:lnTo>
                <a:lnTo>
                  <a:pt x="0" y="181"/>
                </a:lnTo>
                <a:lnTo>
                  <a:pt x="4" y="187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08" name="任意多边形 207"/>
          <p:cNvSpPr/>
          <p:nvPr>
            <p:custDataLst>
              <p:tags r:id="rId116"/>
            </p:custDataLst>
          </p:nvPr>
        </p:nvSpPr>
        <p:spPr bwMode="auto">
          <a:xfrm>
            <a:off x="6959994" y="2773135"/>
            <a:ext cx="283305" cy="139785"/>
          </a:xfrm>
          <a:custGeom>
            <a:avLst/>
            <a:gdLst>
              <a:gd name="T0" fmla="*/ 4 w 379"/>
              <a:gd name="T1" fmla="*/ 187 h 187"/>
              <a:gd name="T2" fmla="*/ 379 w 379"/>
              <a:gd name="T3" fmla="*/ 4 h 187"/>
              <a:gd name="T4" fmla="*/ 376 w 379"/>
              <a:gd name="T5" fmla="*/ 0 h 187"/>
              <a:gd name="T6" fmla="*/ 0 w 379"/>
              <a:gd name="T7" fmla="*/ 18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7">
                <a:moveTo>
                  <a:pt x="4" y="187"/>
                </a:moveTo>
                <a:lnTo>
                  <a:pt x="379" y="4"/>
                </a:lnTo>
                <a:lnTo>
                  <a:pt x="376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09" name="任意多边形 208"/>
          <p:cNvSpPr/>
          <p:nvPr>
            <p:custDataLst>
              <p:tags r:id="rId117"/>
            </p:custDataLst>
          </p:nvPr>
        </p:nvSpPr>
        <p:spPr bwMode="auto">
          <a:xfrm>
            <a:off x="6982420" y="2817239"/>
            <a:ext cx="280315" cy="135299"/>
          </a:xfrm>
          <a:custGeom>
            <a:avLst/>
            <a:gdLst>
              <a:gd name="T0" fmla="*/ 0 w 375"/>
              <a:gd name="T1" fmla="*/ 181 h 181"/>
              <a:gd name="T2" fmla="*/ 375 w 375"/>
              <a:gd name="T3" fmla="*/ 0 h 181"/>
              <a:gd name="T4" fmla="*/ 0 w 375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" h="181">
                <a:moveTo>
                  <a:pt x="0" y="181"/>
                </a:moveTo>
                <a:lnTo>
                  <a:pt x="375" y="0"/>
                </a:lnTo>
                <a:lnTo>
                  <a:pt x="0" y="18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10" name="直接连接符 209"/>
          <p:cNvSpPr/>
          <p:nvPr>
            <p:custDataLst>
              <p:tags r:id="rId118"/>
            </p:custDataLst>
          </p:nvPr>
        </p:nvSpPr>
        <p:spPr bwMode="auto">
          <a:xfrm flipV="1">
            <a:off x="6982420" y="2817239"/>
            <a:ext cx="280315" cy="135299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11" name="任意多边形 210"/>
          <p:cNvSpPr/>
          <p:nvPr>
            <p:custDataLst>
              <p:tags r:id="rId119"/>
            </p:custDataLst>
          </p:nvPr>
        </p:nvSpPr>
        <p:spPr bwMode="auto">
          <a:xfrm>
            <a:off x="6980925" y="2814996"/>
            <a:ext cx="283305" cy="140531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5 h 188"/>
              <a:gd name="T4" fmla="*/ 376 w 379"/>
              <a:gd name="T5" fmla="*/ 0 h 188"/>
              <a:gd name="T6" fmla="*/ 0 w 379"/>
              <a:gd name="T7" fmla="*/ 181 h 188"/>
              <a:gd name="T8" fmla="*/ 3 w 379"/>
              <a:gd name="T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  <a:lnTo>
                  <a:pt x="3" y="188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12" name="任意多边形 211"/>
          <p:cNvSpPr/>
          <p:nvPr>
            <p:custDataLst>
              <p:tags r:id="rId120"/>
            </p:custDataLst>
          </p:nvPr>
        </p:nvSpPr>
        <p:spPr bwMode="auto">
          <a:xfrm>
            <a:off x="6980925" y="2814996"/>
            <a:ext cx="283305" cy="140531"/>
          </a:xfrm>
          <a:custGeom>
            <a:avLst/>
            <a:gdLst>
              <a:gd name="T0" fmla="*/ 3 w 379"/>
              <a:gd name="T1" fmla="*/ 188 h 188"/>
              <a:gd name="T2" fmla="*/ 379 w 379"/>
              <a:gd name="T3" fmla="*/ 5 h 188"/>
              <a:gd name="T4" fmla="*/ 376 w 379"/>
              <a:gd name="T5" fmla="*/ 0 h 188"/>
              <a:gd name="T6" fmla="*/ 0 w 379"/>
              <a:gd name="T7" fmla="*/ 18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188">
                <a:moveTo>
                  <a:pt x="3" y="188"/>
                </a:moveTo>
                <a:lnTo>
                  <a:pt x="379" y="5"/>
                </a:lnTo>
                <a:lnTo>
                  <a:pt x="376" y="0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13" name="任意多边形 212"/>
          <p:cNvSpPr/>
          <p:nvPr>
            <p:custDataLst>
              <p:tags r:id="rId121"/>
            </p:custDataLst>
          </p:nvPr>
        </p:nvSpPr>
        <p:spPr bwMode="auto">
          <a:xfrm>
            <a:off x="6515228" y="3418235"/>
            <a:ext cx="337126" cy="149501"/>
          </a:xfrm>
          <a:custGeom>
            <a:avLst/>
            <a:gdLst>
              <a:gd name="T0" fmla="*/ 12 w 279"/>
              <a:gd name="T1" fmla="*/ 124 h 124"/>
              <a:gd name="T2" fmla="*/ 4 w 279"/>
              <a:gd name="T3" fmla="*/ 109 h 124"/>
              <a:gd name="T4" fmla="*/ 60 w 279"/>
              <a:gd name="T5" fmla="*/ 13 h 124"/>
              <a:gd name="T6" fmla="*/ 84 w 279"/>
              <a:gd name="T7" fmla="*/ 0 h 124"/>
              <a:gd name="T8" fmla="*/ 195 w 279"/>
              <a:gd name="T9" fmla="*/ 0 h 124"/>
              <a:gd name="T10" fmla="*/ 219 w 279"/>
              <a:gd name="T11" fmla="*/ 13 h 124"/>
              <a:gd name="T12" fmla="*/ 275 w 279"/>
              <a:gd name="T13" fmla="*/ 110 h 124"/>
              <a:gd name="T14" fmla="*/ 267 w 279"/>
              <a:gd name="T15" fmla="*/ 124 h 124"/>
              <a:gd name="T16" fmla="*/ 12 w 279"/>
              <a:gd name="T17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9" h="124">
                <a:moveTo>
                  <a:pt x="12" y="124"/>
                </a:moveTo>
                <a:cubicBezTo>
                  <a:pt x="3" y="124"/>
                  <a:pt x="0" y="117"/>
                  <a:pt x="4" y="109"/>
                </a:cubicBezTo>
                <a:cubicBezTo>
                  <a:pt x="60" y="13"/>
                  <a:pt x="60" y="13"/>
                  <a:pt x="60" y="13"/>
                </a:cubicBezTo>
                <a:cubicBezTo>
                  <a:pt x="64" y="5"/>
                  <a:pt x="75" y="0"/>
                  <a:pt x="84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204" y="0"/>
                  <a:pt x="215" y="5"/>
                  <a:pt x="219" y="13"/>
                </a:cubicBezTo>
                <a:cubicBezTo>
                  <a:pt x="275" y="110"/>
                  <a:pt x="275" y="110"/>
                  <a:pt x="275" y="110"/>
                </a:cubicBezTo>
                <a:cubicBezTo>
                  <a:pt x="279" y="117"/>
                  <a:pt x="275" y="124"/>
                  <a:pt x="267" y="124"/>
                </a:cubicBezTo>
                <a:lnTo>
                  <a:pt x="12" y="124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14" name="任意多边形 213"/>
          <p:cNvSpPr/>
          <p:nvPr>
            <p:custDataLst>
              <p:tags r:id="rId122"/>
            </p:custDataLst>
          </p:nvPr>
        </p:nvSpPr>
        <p:spPr bwMode="auto">
          <a:xfrm>
            <a:off x="6985410" y="3078866"/>
            <a:ext cx="220515" cy="320681"/>
          </a:xfrm>
          <a:custGeom>
            <a:avLst/>
            <a:gdLst>
              <a:gd name="T0" fmla="*/ 5 w 182"/>
              <a:gd name="T1" fmla="*/ 33 h 266"/>
              <a:gd name="T2" fmla="*/ 57 w 182"/>
              <a:gd name="T3" fmla="*/ 5 h 266"/>
              <a:gd name="T4" fmla="*/ 97 w 182"/>
              <a:gd name="T5" fmla="*/ 35 h 266"/>
              <a:gd name="T6" fmla="*/ 174 w 182"/>
              <a:gd name="T7" fmla="*/ 186 h 266"/>
              <a:gd name="T8" fmla="*/ 180 w 182"/>
              <a:gd name="T9" fmla="*/ 227 h 266"/>
              <a:gd name="T10" fmla="*/ 129 w 182"/>
              <a:gd name="T11" fmla="*/ 261 h 266"/>
              <a:gd name="T12" fmla="*/ 106 w 182"/>
              <a:gd name="T13" fmla="*/ 190 h 266"/>
              <a:gd name="T14" fmla="*/ 135 w 182"/>
              <a:gd name="T15" fmla="*/ 182 h 266"/>
              <a:gd name="T16" fmla="*/ 101 w 182"/>
              <a:gd name="T17" fmla="*/ 88 h 266"/>
              <a:gd name="T18" fmla="*/ 76 w 182"/>
              <a:gd name="T19" fmla="*/ 65 h 266"/>
              <a:gd name="T20" fmla="*/ 40 w 182"/>
              <a:gd name="T21" fmla="*/ 78 h 266"/>
              <a:gd name="T22" fmla="*/ 5 w 182"/>
              <a:gd name="T23" fmla="*/ 33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2" h="266">
                <a:moveTo>
                  <a:pt x="5" y="33"/>
                </a:moveTo>
                <a:cubicBezTo>
                  <a:pt x="5" y="33"/>
                  <a:pt x="46" y="0"/>
                  <a:pt x="57" y="5"/>
                </a:cubicBezTo>
                <a:cubicBezTo>
                  <a:pt x="57" y="5"/>
                  <a:pt x="88" y="29"/>
                  <a:pt x="97" y="35"/>
                </a:cubicBezTo>
                <a:cubicBezTo>
                  <a:pt x="106" y="40"/>
                  <a:pt x="164" y="97"/>
                  <a:pt x="174" y="186"/>
                </a:cubicBezTo>
                <a:cubicBezTo>
                  <a:pt x="174" y="186"/>
                  <a:pt x="179" y="220"/>
                  <a:pt x="180" y="227"/>
                </a:cubicBezTo>
                <a:cubicBezTo>
                  <a:pt x="182" y="234"/>
                  <a:pt x="136" y="266"/>
                  <a:pt x="129" y="261"/>
                </a:cubicBezTo>
                <a:cubicBezTo>
                  <a:pt x="121" y="256"/>
                  <a:pt x="92" y="201"/>
                  <a:pt x="106" y="190"/>
                </a:cubicBezTo>
                <a:cubicBezTo>
                  <a:pt x="119" y="180"/>
                  <a:pt x="130" y="184"/>
                  <a:pt x="135" y="182"/>
                </a:cubicBezTo>
                <a:cubicBezTo>
                  <a:pt x="141" y="179"/>
                  <a:pt x="146" y="170"/>
                  <a:pt x="101" y="88"/>
                </a:cubicBezTo>
                <a:cubicBezTo>
                  <a:pt x="101" y="88"/>
                  <a:pt x="89" y="55"/>
                  <a:pt x="76" y="65"/>
                </a:cubicBezTo>
                <a:cubicBezTo>
                  <a:pt x="62" y="76"/>
                  <a:pt x="54" y="89"/>
                  <a:pt x="40" y="78"/>
                </a:cubicBezTo>
                <a:cubicBezTo>
                  <a:pt x="26" y="66"/>
                  <a:pt x="0" y="42"/>
                  <a:pt x="5" y="33"/>
                </a:cubicBezTo>
                <a:close/>
              </a:path>
            </a:pathLst>
          </a:custGeom>
          <a:solidFill>
            <a:srgbClr val="B130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15" name="任意多边形 214"/>
          <p:cNvSpPr/>
          <p:nvPr>
            <p:custDataLst>
              <p:tags r:id="rId123"/>
            </p:custDataLst>
          </p:nvPr>
        </p:nvSpPr>
        <p:spPr bwMode="auto">
          <a:xfrm>
            <a:off x="7160327" y="2554116"/>
            <a:ext cx="90448" cy="146511"/>
          </a:xfrm>
          <a:custGeom>
            <a:avLst/>
            <a:gdLst>
              <a:gd name="T0" fmla="*/ 71 w 75"/>
              <a:gd name="T1" fmla="*/ 68 h 121"/>
              <a:gd name="T2" fmla="*/ 70 w 75"/>
              <a:gd name="T3" fmla="*/ 61 h 121"/>
              <a:gd name="T4" fmla="*/ 53 w 75"/>
              <a:gd name="T5" fmla="*/ 27 h 121"/>
              <a:gd name="T6" fmla="*/ 50 w 75"/>
              <a:gd name="T7" fmla="*/ 26 h 121"/>
              <a:gd name="T8" fmla="*/ 43 w 75"/>
              <a:gd name="T9" fmla="*/ 13 h 121"/>
              <a:gd name="T10" fmla="*/ 36 w 75"/>
              <a:gd name="T11" fmla="*/ 13 h 121"/>
              <a:gd name="T12" fmla="*/ 20 w 75"/>
              <a:gd name="T13" fmla="*/ 5 h 121"/>
              <a:gd name="T14" fmla="*/ 20 w 75"/>
              <a:gd name="T15" fmla="*/ 14 h 121"/>
              <a:gd name="T16" fmla="*/ 9 w 75"/>
              <a:gd name="T17" fmla="*/ 34 h 121"/>
              <a:gd name="T18" fmla="*/ 1 w 75"/>
              <a:gd name="T19" fmla="*/ 62 h 121"/>
              <a:gd name="T20" fmla="*/ 15 w 75"/>
              <a:gd name="T21" fmla="*/ 70 h 121"/>
              <a:gd name="T22" fmla="*/ 25 w 75"/>
              <a:gd name="T23" fmla="*/ 61 h 121"/>
              <a:gd name="T24" fmla="*/ 25 w 75"/>
              <a:gd name="T25" fmla="*/ 82 h 121"/>
              <a:gd name="T26" fmla="*/ 37 w 75"/>
              <a:gd name="T27" fmla="*/ 89 h 121"/>
              <a:gd name="T28" fmla="*/ 40 w 75"/>
              <a:gd name="T29" fmla="*/ 88 h 121"/>
              <a:gd name="T30" fmla="*/ 39 w 75"/>
              <a:gd name="T31" fmla="*/ 101 h 121"/>
              <a:gd name="T32" fmla="*/ 63 w 75"/>
              <a:gd name="T33" fmla="*/ 111 h 121"/>
              <a:gd name="T34" fmla="*/ 71 w 75"/>
              <a:gd name="T35" fmla="*/ 68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5" h="121">
                <a:moveTo>
                  <a:pt x="71" y="68"/>
                </a:moveTo>
                <a:cubicBezTo>
                  <a:pt x="72" y="65"/>
                  <a:pt x="71" y="63"/>
                  <a:pt x="70" y="61"/>
                </a:cubicBezTo>
                <a:cubicBezTo>
                  <a:pt x="66" y="48"/>
                  <a:pt x="59" y="35"/>
                  <a:pt x="53" y="27"/>
                </a:cubicBezTo>
                <a:cubicBezTo>
                  <a:pt x="52" y="26"/>
                  <a:pt x="51" y="26"/>
                  <a:pt x="50" y="26"/>
                </a:cubicBezTo>
                <a:cubicBezTo>
                  <a:pt x="48" y="20"/>
                  <a:pt x="45" y="16"/>
                  <a:pt x="43" y="13"/>
                </a:cubicBezTo>
                <a:cubicBezTo>
                  <a:pt x="40" y="11"/>
                  <a:pt x="38" y="11"/>
                  <a:pt x="36" y="13"/>
                </a:cubicBezTo>
                <a:cubicBezTo>
                  <a:pt x="34" y="5"/>
                  <a:pt x="29" y="0"/>
                  <a:pt x="20" y="5"/>
                </a:cubicBezTo>
                <a:cubicBezTo>
                  <a:pt x="16" y="8"/>
                  <a:pt x="17" y="13"/>
                  <a:pt x="20" y="14"/>
                </a:cubicBezTo>
                <a:cubicBezTo>
                  <a:pt x="15" y="19"/>
                  <a:pt x="11" y="28"/>
                  <a:pt x="9" y="34"/>
                </a:cubicBezTo>
                <a:cubicBezTo>
                  <a:pt x="5" y="42"/>
                  <a:pt x="0" y="53"/>
                  <a:pt x="1" y="62"/>
                </a:cubicBezTo>
                <a:cubicBezTo>
                  <a:pt x="1" y="68"/>
                  <a:pt x="9" y="74"/>
                  <a:pt x="15" y="70"/>
                </a:cubicBezTo>
                <a:cubicBezTo>
                  <a:pt x="19" y="67"/>
                  <a:pt x="22" y="64"/>
                  <a:pt x="25" y="61"/>
                </a:cubicBezTo>
                <a:cubicBezTo>
                  <a:pt x="23" y="68"/>
                  <a:pt x="23" y="76"/>
                  <a:pt x="25" y="82"/>
                </a:cubicBezTo>
                <a:cubicBezTo>
                  <a:pt x="27" y="88"/>
                  <a:pt x="32" y="90"/>
                  <a:pt x="37" y="89"/>
                </a:cubicBezTo>
                <a:cubicBezTo>
                  <a:pt x="38" y="89"/>
                  <a:pt x="39" y="89"/>
                  <a:pt x="40" y="88"/>
                </a:cubicBezTo>
                <a:cubicBezTo>
                  <a:pt x="39" y="93"/>
                  <a:pt x="38" y="97"/>
                  <a:pt x="39" y="101"/>
                </a:cubicBezTo>
                <a:cubicBezTo>
                  <a:pt x="42" y="113"/>
                  <a:pt x="53" y="121"/>
                  <a:pt x="63" y="111"/>
                </a:cubicBezTo>
                <a:cubicBezTo>
                  <a:pt x="74" y="101"/>
                  <a:pt x="75" y="84"/>
                  <a:pt x="71" y="68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16" name="任意多边形 215"/>
          <p:cNvSpPr/>
          <p:nvPr>
            <p:custDataLst>
              <p:tags r:id="rId124"/>
            </p:custDataLst>
          </p:nvPr>
        </p:nvSpPr>
        <p:spPr bwMode="auto">
          <a:xfrm>
            <a:off x="7117719" y="3152122"/>
            <a:ext cx="82226" cy="135299"/>
          </a:xfrm>
          <a:custGeom>
            <a:avLst/>
            <a:gdLst>
              <a:gd name="T0" fmla="*/ 35 w 68"/>
              <a:gd name="T1" fmla="*/ 7 h 112"/>
              <a:gd name="T2" fmla="*/ 24 w 68"/>
              <a:gd name="T3" fmla="*/ 1 h 112"/>
              <a:gd name="T4" fmla="*/ 20 w 68"/>
              <a:gd name="T5" fmla="*/ 17 h 112"/>
              <a:gd name="T6" fmla="*/ 20 w 68"/>
              <a:gd name="T7" fmla="*/ 17 h 112"/>
              <a:gd name="T8" fmla="*/ 19 w 68"/>
              <a:gd name="T9" fmla="*/ 21 h 112"/>
              <a:gd name="T10" fmla="*/ 13 w 68"/>
              <a:gd name="T11" fmla="*/ 32 h 112"/>
              <a:gd name="T12" fmla="*/ 3 w 68"/>
              <a:gd name="T13" fmla="*/ 45 h 112"/>
              <a:gd name="T14" fmla="*/ 23 w 68"/>
              <a:gd name="T15" fmla="*/ 58 h 112"/>
              <a:gd name="T16" fmla="*/ 21 w 68"/>
              <a:gd name="T17" fmla="*/ 66 h 112"/>
              <a:gd name="T18" fmla="*/ 34 w 68"/>
              <a:gd name="T19" fmla="*/ 82 h 112"/>
              <a:gd name="T20" fmla="*/ 32 w 68"/>
              <a:gd name="T21" fmla="*/ 92 h 112"/>
              <a:gd name="T22" fmla="*/ 49 w 68"/>
              <a:gd name="T23" fmla="*/ 105 h 112"/>
              <a:gd name="T24" fmla="*/ 65 w 68"/>
              <a:gd name="T25" fmla="*/ 74 h 112"/>
              <a:gd name="T26" fmla="*/ 35 w 68"/>
              <a:gd name="T27" fmla="*/ 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112">
                <a:moveTo>
                  <a:pt x="35" y="7"/>
                </a:moveTo>
                <a:cubicBezTo>
                  <a:pt x="34" y="3"/>
                  <a:pt x="30" y="0"/>
                  <a:pt x="24" y="1"/>
                </a:cubicBezTo>
                <a:cubicBezTo>
                  <a:pt x="15" y="2"/>
                  <a:pt x="13" y="13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9" y="19"/>
                  <a:pt x="19" y="20"/>
                  <a:pt x="19" y="21"/>
                </a:cubicBezTo>
                <a:cubicBezTo>
                  <a:pt x="18" y="25"/>
                  <a:pt x="16" y="28"/>
                  <a:pt x="13" y="32"/>
                </a:cubicBezTo>
                <a:cubicBezTo>
                  <a:pt x="11" y="36"/>
                  <a:pt x="4" y="40"/>
                  <a:pt x="3" y="45"/>
                </a:cubicBezTo>
                <a:cubicBezTo>
                  <a:pt x="0" y="58"/>
                  <a:pt x="13" y="64"/>
                  <a:pt x="23" y="58"/>
                </a:cubicBezTo>
                <a:cubicBezTo>
                  <a:pt x="23" y="61"/>
                  <a:pt x="22" y="63"/>
                  <a:pt x="21" y="66"/>
                </a:cubicBezTo>
                <a:cubicBezTo>
                  <a:pt x="20" y="74"/>
                  <a:pt x="25" y="83"/>
                  <a:pt x="34" y="82"/>
                </a:cubicBezTo>
                <a:cubicBezTo>
                  <a:pt x="32" y="86"/>
                  <a:pt x="32" y="89"/>
                  <a:pt x="32" y="92"/>
                </a:cubicBezTo>
                <a:cubicBezTo>
                  <a:pt x="32" y="102"/>
                  <a:pt x="39" y="112"/>
                  <a:pt x="49" y="105"/>
                </a:cubicBezTo>
                <a:cubicBezTo>
                  <a:pt x="59" y="99"/>
                  <a:pt x="64" y="84"/>
                  <a:pt x="65" y="74"/>
                </a:cubicBezTo>
                <a:cubicBezTo>
                  <a:pt x="68" y="56"/>
                  <a:pt x="38" y="6"/>
                  <a:pt x="35" y="7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17" name="任意多边形 216"/>
          <p:cNvSpPr/>
          <p:nvPr>
            <p:custDataLst>
              <p:tags r:id="rId125"/>
            </p:custDataLst>
          </p:nvPr>
        </p:nvSpPr>
        <p:spPr bwMode="auto">
          <a:xfrm>
            <a:off x="4778021" y="2857604"/>
            <a:ext cx="91944" cy="131561"/>
          </a:xfrm>
          <a:custGeom>
            <a:avLst/>
            <a:gdLst>
              <a:gd name="T0" fmla="*/ 73 w 76"/>
              <a:gd name="T1" fmla="*/ 42 h 109"/>
              <a:gd name="T2" fmla="*/ 56 w 76"/>
              <a:gd name="T3" fmla="*/ 20 h 109"/>
              <a:gd name="T4" fmla="*/ 36 w 76"/>
              <a:gd name="T5" fmla="*/ 12 h 109"/>
              <a:gd name="T6" fmla="*/ 10 w 76"/>
              <a:gd name="T7" fmla="*/ 1 h 109"/>
              <a:gd name="T8" fmla="*/ 6 w 76"/>
              <a:gd name="T9" fmla="*/ 5 h 109"/>
              <a:gd name="T10" fmla="*/ 6 w 76"/>
              <a:gd name="T11" fmla="*/ 6 h 109"/>
              <a:gd name="T12" fmla="*/ 7 w 76"/>
              <a:gd name="T13" fmla="*/ 18 h 109"/>
              <a:gd name="T14" fmla="*/ 9 w 76"/>
              <a:gd name="T15" fmla="*/ 19 h 109"/>
              <a:gd name="T16" fmla="*/ 13 w 76"/>
              <a:gd name="T17" fmla="*/ 25 h 109"/>
              <a:gd name="T18" fmla="*/ 8 w 76"/>
              <a:gd name="T19" fmla="*/ 32 h 109"/>
              <a:gd name="T20" fmla="*/ 9 w 76"/>
              <a:gd name="T21" fmla="*/ 39 h 109"/>
              <a:gd name="T22" fmla="*/ 4 w 76"/>
              <a:gd name="T23" fmla="*/ 45 h 109"/>
              <a:gd name="T24" fmla="*/ 5 w 76"/>
              <a:gd name="T25" fmla="*/ 53 h 109"/>
              <a:gd name="T26" fmla="*/ 1 w 76"/>
              <a:gd name="T27" fmla="*/ 59 h 109"/>
              <a:gd name="T28" fmla="*/ 4 w 76"/>
              <a:gd name="T29" fmla="*/ 71 h 109"/>
              <a:gd name="T30" fmla="*/ 9 w 76"/>
              <a:gd name="T31" fmla="*/ 77 h 109"/>
              <a:gd name="T32" fmla="*/ 62 w 76"/>
              <a:gd name="T33" fmla="*/ 98 h 109"/>
              <a:gd name="T34" fmla="*/ 65 w 76"/>
              <a:gd name="T35" fmla="*/ 86 h 109"/>
              <a:gd name="T36" fmla="*/ 65 w 76"/>
              <a:gd name="T37" fmla="*/ 85 h 109"/>
              <a:gd name="T38" fmla="*/ 65 w 76"/>
              <a:gd name="T39" fmla="*/ 76 h 109"/>
              <a:gd name="T40" fmla="*/ 68 w 76"/>
              <a:gd name="T41" fmla="*/ 65 h 109"/>
              <a:gd name="T42" fmla="*/ 67 w 76"/>
              <a:gd name="T43" fmla="*/ 64 h 109"/>
              <a:gd name="T44" fmla="*/ 72 w 76"/>
              <a:gd name="T45" fmla="*/ 58 h 109"/>
              <a:gd name="T46" fmla="*/ 69 w 76"/>
              <a:gd name="T47" fmla="*/ 48 h 109"/>
              <a:gd name="T48" fmla="*/ 73 w 76"/>
              <a:gd name="T49" fmla="*/ 42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6" h="109">
                <a:moveTo>
                  <a:pt x="73" y="42"/>
                </a:moveTo>
                <a:cubicBezTo>
                  <a:pt x="76" y="32"/>
                  <a:pt x="64" y="24"/>
                  <a:pt x="56" y="20"/>
                </a:cubicBezTo>
                <a:cubicBezTo>
                  <a:pt x="50" y="17"/>
                  <a:pt x="43" y="14"/>
                  <a:pt x="36" y="12"/>
                </a:cubicBezTo>
                <a:cubicBezTo>
                  <a:pt x="27" y="9"/>
                  <a:pt x="18" y="4"/>
                  <a:pt x="10" y="1"/>
                </a:cubicBezTo>
                <a:cubicBezTo>
                  <a:pt x="7" y="0"/>
                  <a:pt x="5" y="3"/>
                  <a:pt x="6" y="5"/>
                </a:cubicBezTo>
                <a:cubicBezTo>
                  <a:pt x="6" y="6"/>
                  <a:pt x="6" y="6"/>
                  <a:pt x="6" y="6"/>
                </a:cubicBezTo>
                <a:cubicBezTo>
                  <a:pt x="3" y="9"/>
                  <a:pt x="2" y="15"/>
                  <a:pt x="7" y="18"/>
                </a:cubicBezTo>
                <a:cubicBezTo>
                  <a:pt x="8" y="18"/>
                  <a:pt x="8" y="19"/>
                  <a:pt x="9" y="19"/>
                </a:cubicBezTo>
                <a:cubicBezTo>
                  <a:pt x="10" y="21"/>
                  <a:pt x="11" y="23"/>
                  <a:pt x="13" y="25"/>
                </a:cubicBezTo>
                <a:cubicBezTo>
                  <a:pt x="10" y="26"/>
                  <a:pt x="8" y="29"/>
                  <a:pt x="8" y="32"/>
                </a:cubicBezTo>
                <a:cubicBezTo>
                  <a:pt x="8" y="35"/>
                  <a:pt x="8" y="37"/>
                  <a:pt x="9" y="39"/>
                </a:cubicBezTo>
                <a:cubicBezTo>
                  <a:pt x="7" y="40"/>
                  <a:pt x="5" y="42"/>
                  <a:pt x="4" y="45"/>
                </a:cubicBezTo>
                <a:cubicBezTo>
                  <a:pt x="3" y="48"/>
                  <a:pt x="4" y="50"/>
                  <a:pt x="5" y="53"/>
                </a:cubicBezTo>
                <a:cubicBezTo>
                  <a:pt x="3" y="54"/>
                  <a:pt x="2" y="56"/>
                  <a:pt x="1" y="59"/>
                </a:cubicBezTo>
                <a:cubicBezTo>
                  <a:pt x="0" y="64"/>
                  <a:pt x="1" y="68"/>
                  <a:pt x="4" y="71"/>
                </a:cubicBezTo>
                <a:cubicBezTo>
                  <a:pt x="5" y="73"/>
                  <a:pt x="6" y="76"/>
                  <a:pt x="9" y="77"/>
                </a:cubicBezTo>
                <a:cubicBezTo>
                  <a:pt x="28" y="86"/>
                  <a:pt x="38" y="109"/>
                  <a:pt x="62" y="98"/>
                </a:cubicBezTo>
                <a:cubicBezTo>
                  <a:pt x="66" y="96"/>
                  <a:pt x="68" y="89"/>
                  <a:pt x="65" y="86"/>
                </a:cubicBezTo>
                <a:cubicBezTo>
                  <a:pt x="65" y="85"/>
                  <a:pt x="65" y="85"/>
                  <a:pt x="65" y="85"/>
                </a:cubicBezTo>
                <a:cubicBezTo>
                  <a:pt x="66" y="83"/>
                  <a:pt x="66" y="79"/>
                  <a:pt x="65" y="76"/>
                </a:cubicBezTo>
                <a:cubicBezTo>
                  <a:pt x="68" y="74"/>
                  <a:pt x="71" y="69"/>
                  <a:pt x="68" y="65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3"/>
                  <a:pt x="70" y="61"/>
                  <a:pt x="72" y="58"/>
                </a:cubicBezTo>
                <a:cubicBezTo>
                  <a:pt x="73" y="54"/>
                  <a:pt x="72" y="51"/>
                  <a:pt x="69" y="48"/>
                </a:cubicBezTo>
                <a:cubicBezTo>
                  <a:pt x="71" y="47"/>
                  <a:pt x="73" y="45"/>
                  <a:pt x="73" y="42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18" name="任意多边形 217"/>
          <p:cNvSpPr/>
          <p:nvPr>
            <p:custDataLst>
              <p:tags r:id="rId126"/>
            </p:custDataLst>
          </p:nvPr>
        </p:nvSpPr>
        <p:spPr bwMode="auto">
          <a:xfrm>
            <a:off x="6761905" y="2183352"/>
            <a:ext cx="117359" cy="60548"/>
          </a:xfrm>
          <a:custGeom>
            <a:avLst/>
            <a:gdLst>
              <a:gd name="T0" fmla="*/ 90 w 97"/>
              <a:gd name="T1" fmla="*/ 26 h 50"/>
              <a:gd name="T2" fmla="*/ 46 w 97"/>
              <a:gd name="T3" fmla="*/ 13 h 50"/>
              <a:gd name="T4" fmla="*/ 7 w 97"/>
              <a:gd name="T5" fmla="*/ 3 h 50"/>
              <a:gd name="T6" fmla="*/ 3 w 97"/>
              <a:gd name="T7" fmla="*/ 15 h 50"/>
              <a:gd name="T8" fmla="*/ 39 w 97"/>
              <a:gd name="T9" fmla="*/ 40 h 50"/>
              <a:gd name="T10" fmla="*/ 84 w 97"/>
              <a:gd name="T11" fmla="*/ 47 h 50"/>
              <a:gd name="T12" fmla="*/ 90 w 97"/>
              <a:gd name="T13" fmla="*/ 2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50">
                <a:moveTo>
                  <a:pt x="90" y="26"/>
                </a:moveTo>
                <a:cubicBezTo>
                  <a:pt x="78" y="15"/>
                  <a:pt x="61" y="17"/>
                  <a:pt x="46" y="13"/>
                </a:cubicBezTo>
                <a:cubicBezTo>
                  <a:pt x="32" y="10"/>
                  <a:pt x="22" y="0"/>
                  <a:pt x="7" y="3"/>
                </a:cubicBezTo>
                <a:cubicBezTo>
                  <a:pt x="1" y="4"/>
                  <a:pt x="0" y="11"/>
                  <a:pt x="3" y="15"/>
                </a:cubicBezTo>
                <a:cubicBezTo>
                  <a:pt x="13" y="26"/>
                  <a:pt x="26" y="35"/>
                  <a:pt x="39" y="40"/>
                </a:cubicBezTo>
                <a:cubicBezTo>
                  <a:pt x="52" y="45"/>
                  <a:pt x="71" y="50"/>
                  <a:pt x="84" y="47"/>
                </a:cubicBezTo>
                <a:cubicBezTo>
                  <a:pt x="93" y="45"/>
                  <a:pt x="97" y="32"/>
                  <a:pt x="90" y="26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19" name="任意多边形 218"/>
          <p:cNvSpPr/>
          <p:nvPr>
            <p:custDataLst>
              <p:tags r:id="rId127"/>
            </p:custDataLst>
          </p:nvPr>
        </p:nvSpPr>
        <p:spPr bwMode="auto">
          <a:xfrm>
            <a:off x="4672622" y="2238667"/>
            <a:ext cx="145764" cy="158471"/>
          </a:xfrm>
          <a:custGeom>
            <a:avLst/>
            <a:gdLst>
              <a:gd name="T0" fmla="*/ 88 w 120"/>
              <a:gd name="T1" fmla="*/ 4 h 131"/>
              <a:gd name="T2" fmla="*/ 65 w 120"/>
              <a:gd name="T3" fmla="*/ 0 h 131"/>
              <a:gd name="T4" fmla="*/ 55 w 120"/>
              <a:gd name="T5" fmla="*/ 16 h 131"/>
              <a:gd name="T6" fmla="*/ 80 w 120"/>
              <a:gd name="T7" fmla="*/ 19 h 131"/>
              <a:gd name="T8" fmla="*/ 102 w 120"/>
              <a:gd name="T9" fmla="*/ 57 h 131"/>
              <a:gd name="T10" fmla="*/ 98 w 120"/>
              <a:gd name="T11" fmla="*/ 81 h 131"/>
              <a:gd name="T12" fmla="*/ 67 w 120"/>
              <a:gd name="T13" fmla="*/ 111 h 131"/>
              <a:gd name="T14" fmla="*/ 35 w 120"/>
              <a:gd name="T15" fmla="*/ 106 h 131"/>
              <a:gd name="T16" fmla="*/ 13 w 120"/>
              <a:gd name="T17" fmla="*/ 80 h 131"/>
              <a:gd name="T18" fmla="*/ 0 w 120"/>
              <a:gd name="T19" fmla="*/ 99 h 131"/>
              <a:gd name="T20" fmla="*/ 26 w 120"/>
              <a:gd name="T21" fmla="*/ 122 h 131"/>
              <a:gd name="T22" fmla="*/ 70 w 120"/>
              <a:gd name="T23" fmla="*/ 128 h 131"/>
              <a:gd name="T24" fmla="*/ 112 w 120"/>
              <a:gd name="T25" fmla="*/ 87 h 131"/>
              <a:gd name="T26" fmla="*/ 116 w 120"/>
              <a:gd name="T27" fmla="*/ 54 h 131"/>
              <a:gd name="T28" fmla="*/ 88 w 120"/>
              <a:gd name="T29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0" h="131">
                <a:moveTo>
                  <a:pt x="88" y="4"/>
                </a:moveTo>
                <a:cubicBezTo>
                  <a:pt x="65" y="0"/>
                  <a:pt x="65" y="0"/>
                  <a:pt x="65" y="0"/>
                </a:cubicBezTo>
                <a:cubicBezTo>
                  <a:pt x="62" y="5"/>
                  <a:pt x="58" y="11"/>
                  <a:pt x="55" y="16"/>
                </a:cubicBezTo>
                <a:cubicBezTo>
                  <a:pt x="80" y="19"/>
                  <a:pt x="80" y="19"/>
                  <a:pt x="80" y="19"/>
                </a:cubicBezTo>
                <a:cubicBezTo>
                  <a:pt x="95" y="21"/>
                  <a:pt x="104" y="38"/>
                  <a:pt x="102" y="57"/>
                </a:cubicBezTo>
                <a:cubicBezTo>
                  <a:pt x="98" y="81"/>
                  <a:pt x="98" y="81"/>
                  <a:pt x="98" y="81"/>
                </a:cubicBezTo>
                <a:cubicBezTo>
                  <a:pt x="96" y="99"/>
                  <a:pt x="82" y="113"/>
                  <a:pt x="67" y="111"/>
                </a:cubicBezTo>
                <a:cubicBezTo>
                  <a:pt x="35" y="106"/>
                  <a:pt x="35" y="106"/>
                  <a:pt x="35" y="106"/>
                </a:cubicBezTo>
                <a:cubicBezTo>
                  <a:pt x="23" y="104"/>
                  <a:pt x="15" y="94"/>
                  <a:pt x="13" y="80"/>
                </a:cubicBezTo>
                <a:cubicBezTo>
                  <a:pt x="9" y="86"/>
                  <a:pt x="5" y="93"/>
                  <a:pt x="0" y="99"/>
                </a:cubicBezTo>
                <a:cubicBezTo>
                  <a:pt x="5" y="111"/>
                  <a:pt x="14" y="120"/>
                  <a:pt x="26" y="122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89" y="131"/>
                  <a:pt x="108" y="113"/>
                  <a:pt x="112" y="87"/>
                </a:cubicBezTo>
                <a:cubicBezTo>
                  <a:pt x="116" y="54"/>
                  <a:pt x="116" y="54"/>
                  <a:pt x="116" y="54"/>
                </a:cubicBezTo>
                <a:cubicBezTo>
                  <a:pt x="120" y="29"/>
                  <a:pt x="107" y="6"/>
                  <a:pt x="88" y="4"/>
                </a:cubicBezTo>
                <a:close/>
              </a:path>
            </a:pathLst>
          </a:custGeom>
          <a:solidFill>
            <a:srgbClr val="FCB7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20" name="任意多边形 219"/>
          <p:cNvSpPr/>
          <p:nvPr>
            <p:custDataLst>
              <p:tags r:id="rId128"/>
            </p:custDataLst>
          </p:nvPr>
        </p:nvSpPr>
        <p:spPr bwMode="auto">
          <a:xfrm>
            <a:off x="4554516" y="2169150"/>
            <a:ext cx="239202" cy="263123"/>
          </a:xfrm>
          <a:custGeom>
            <a:avLst/>
            <a:gdLst>
              <a:gd name="T0" fmla="*/ 134 w 198"/>
              <a:gd name="T1" fmla="*/ 208 h 218"/>
              <a:gd name="T2" fmla="*/ 118 w 198"/>
              <a:gd name="T3" fmla="*/ 217 h 218"/>
              <a:gd name="T4" fmla="*/ 26 w 198"/>
              <a:gd name="T5" fmla="*/ 204 h 218"/>
              <a:gd name="T6" fmla="*/ 13 w 198"/>
              <a:gd name="T7" fmla="*/ 190 h 218"/>
              <a:gd name="T8" fmla="*/ 1 w 198"/>
              <a:gd name="T9" fmla="*/ 12 h 218"/>
              <a:gd name="T10" fmla="*/ 12 w 198"/>
              <a:gd name="T11" fmla="*/ 1 h 218"/>
              <a:gd name="T12" fmla="*/ 188 w 198"/>
              <a:gd name="T13" fmla="*/ 27 h 218"/>
              <a:gd name="T14" fmla="*/ 196 w 198"/>
              <a:gd name="T15" fmla="*/ 40 h 218"/>
              <a:gd name="T16" fmla="*/ 134 w 198"/>
              <a:gd name="T17" fmla="*/ 20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8" h="218">
                <a:moveTo>
                  <a:pt x="134" y="208"/>
                </a:moveTo>
                <a:cubicBezTo>
                  <a:pt x="132" y="214"/>
                  <a:pt x="124" y="218"/>
                  <a:pt x="118" y="217"/>
                </a:cubicBezTo>
                <a:cubicBezTo>
                  <a:pt x="26" y="204"/>
                  <a:pt x="26" y="204"/>
                  <a:pt x="26" y="204"/>
                </a:cubicBezTo>
                <a:cubicBezTo>
                  <a:pt x="19" y="203"/>
                  <a:pt x="14" y="197"/>
                  <a:pt x="13" y="190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5"/>
                  <a:pt x="5" y="0"/>
                  <a:pt x="12" y="1"/>
                </a:cubicBezTo>
                <a:cubicBezTo>
                  <a:pt x="188" y="27"/>
                  <a:pt x="188" y="27"/>
                  <a:pt x="188" y="27"/>
                </a:cubicBezTo>
                <a:cubicBezTo>
                  <a:pt x="195" y="28"/>
                  <a:pt x="198" y="33"/>
                  <a:pt x="196" y="40"/>
                </a:cubicBezTo>
                <a:lnTo>
                  <a:pt x="134" y="208"/>
                </a:lnTo>
                <a:close/>
              </a:path>
            </a:pathLst>
          </a:custGeom>
          <a:solidFill>
            <a:srgbClr val="FCB7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21" name="任意多边形 220"/>
          <p:cNvSpPr/>
          <p:nvPr>
            <p:custDataLst>
              <p:tags r:id="rId129"/>
            </p:custDataLst>
          </p:nvPr>
        </p:nvSpPr>
        <p:spPr bwMode="auto">
          <a:xfrm>
            <a:off x="4756343" y="2287256"/>
            <a:ext cx="113622" cy="60548"/>
          </a:xfrm>
          <a:custGeom>
            <a:avLst/>
            <a:gdLst>
              <a:gd name="T0" fmla="*/ 92 w 94"/>
              <a:gd name="T1" fmla="*/ 39 h 50"/>
              <a:gd name="T2" fmla="*/ 51 w 94"/>
              <a:gd name="T3" fmla="*/ 13 h 50"/>
              <a:gd name="T4" fmla="*/ 16 w 94"/>
              <a:gd name="T5" fmla="*/ 8 h 50"/>
              <a:gd name="T6" fmla="*/ 7 w 94"/>
              <a:gd name="T7" fmla="*/ 39 h 50"/>
              <a:gd name="T8" fmla="*/ 40 w 94"/>
              <a:gd name="T9" fmla="*/ 49 h 50"/>
              <a:gd name="T10" fmla="*/ 52 w 94"/>
              <a:gd name="T11" fmla="*/ 39 h 50"/>
              <a:gd name="T12" fmla="*/ 89 w 94"/>
              <a:gd name="T13" fmla="*/ 47 h 50"/>
              <a:gd name="T14" fmla="*/ 92 w 94"/>
              <a:gd name="T15" fmla="*/ 3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" h="50">
                <a:moveTo>
                  <a:pt x="92" y="39"/>
                </a:moveTo>
                <a:cubicBezTo>
                  <a:pt x="79" y="29"/>
                  <a:pt x="64" y="23"/>
                  <a:pt x="51" y="13"/>
                </a:cubicBezTo>
                <a:cubicBezTo>
                  <a:pt x="41" y="4"/>
                  <a:pt x="27" y="0"/>
                  <a:pt x="16" y="8"/>
                </a:cubicBezTo>
                <a:cubicBezTo>
                  <a:pt x="5" y="16"/>
                  <a:pt x="0" y="27"/>
                  <a:pt x="7" y="39"/>
                </a:cubicBezTo>
                <a:cubicBezTo>
                  <a:pt x="13" y="50"/>
                  <a:pt x="30" y="50"/>
                  <a:pt x="40" y="49"/>
                </a:cubicBezTo>
                <a:cubicBezTo>
                  <a:pt x="46" y="49"/>
                  <a:pt x="50" y="44"/>
                  <a:pt x="52" y="39"/>
                </a:cubicBezTo>
                <a:cubicBezTo>
                  <a:pt x="64" y="44"/>
                  <a:pt x="77" y="47"/>
                  <a:pt x="89" y="47"/>
                </a:cubicBezTo>
                <a:cubicBezTo>
                  <a:pt x="93" y="47"/>
                  <a:pt x="94" y="42"/>
                  <a:pt x="92" y="39"/>
                </a:cubicBezTo>
                <a:close/>
              </a:path>
            </a:pathLst>
          </a:custGeom>
          <a:solidFill>
            <a:srgbClr val="FBCC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22" name="任意多边形 221"/>
          <p:cNvSpPr/>
          <p:nvPr>
            <p:custDataLst>
              <p:tags r:id="rId130"/>
            </p:custDataLst>
          </p:nvPr>
        </p:nvSpPr>
        <p:spPr bwMode="auto">
          <a:xfrm>
            <a:off x="5636159" y="3446641"/>
            <a:ext cx="387209" cy="62791"/>
          </a:xfrm>
          <a:custGeom>
            <a:avLst/>
            <a:gdLst>
              <a:gd name="T0" fmla="*/ 518 w 518"/>
              <a:gd name="T1" fmla="*/ 84 h 84"/>
              <a:gd name="T2" fmla="*/ 0 w 518"/>
              <a:gd name="T3" fmla="*/ 7 h 84"/>
              <a:gd name="T4" fmla="*/ 0 w 518"/>
              <a:gd name="T5" fmla="*/ 0 h 84"/>
              <a:gd name="T6" fmla="*/ 518 w 518"/>
              <a:gd name="T7" fmla="*/ 0 h 84"/>
              <a:gd name="T8" fmla="*/ 518 w 518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8" h="84">
                <a:moveTo>
                  <a:pt x="518" y="84"/>
                </a:moveTo>
                <a:lnTo>
                  <a:pt x="0" y="7"/>
                </a:lnTo>
                <a:lnTo>
                  <a:pt x="0" y="0"/>
                </a:lnTo>
                <a:lnTo>
                  <a:pt x="518" y="0"/>
                </a:lnTo>
                <a:lnTo>
                  <a:pt x="518" y="8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>
              <a:sym typeface="+mn-lt"/>
            </a:endParaRPr>
          </a:p>
        </p:txBody>
      </p:sp>
      <p:sp>
        <p:nvSpPr>
          <p:cNvPr id="223" name="文本框 222"/>
          <p:cNvSpPr txBox="1"/>
          <p:nvPr>
            <p:custDataLst>
              <p:tags r:id="rId131"/>
            </p:custDataLst>
          </p:nvPr>
        </p:nvSpPr>
        <p:spPr>
          <a:xfrm>
            <a:off x="5026660" y="3942080"/>
            <a:ext cx="1591945" cy="431800"/>
          </a:xfrm>
          <a:prstGeom prst="rect">
            <a:avLst/>
          </a:prstGeom>
          <a:noFill/>
        </p:spPr>
        <p:txBody>
          <a:bodyPr wrap="square" rtlCol="0">
            <a:prstTxWarp prst="textPlain">
              <a:avLst>
                <a:gd name="adj" fmla="val 50017"/>
              </a:avLst>
            </a:prstTxWarp>
            <a:normAutofit lnSpcReduction="20000"/>
          </a:bodyPr>
          <a:p>
            <a:r>
              <a:rPr lang="zh-CN" altLang="en-US" sz="2400" dirty="0">
                <a:solidFill>
                  <a:schemeClr val="bg1"/>
                </a:solidFill>
                <a:sym typeface="+mn-lt"/>
              </a:rPr>
              <a:t>功能实现</a:t>
            </a:r>
            <a:endParaRPr lang="zh-CN" altLang="en-US" sz="24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25" name="文本框 224"/>
          <p:cNvSpPr txBox="1"/>
          <p:nvPr>
            <p:custDataLst>
              <p:tags r:id="rId132"/>
            </p:custDataLst>
          </p:nvPr>
        </p:nvSpPr>
        <p:spPr>
          <a:xfrm>
            <a:off x="5662332" y="3962698"/>
            <a:ext cx="956023" cy="261449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normAutofit/>
          </a:bodyPr>
          <a:p>
            <a:endParaRPr lang="en-US" altLang="zh-CN" sz="10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27" name="剪去同侧角的矩形 226"/>
          <p:cNvSpPr/>
          <p:nvPr>
            <p:custDataLst>
              <p:tags r:id="rId133"/>
            </p:custDataLst>
          </p:nvPr>
        </p:nvSpPr>
        <p:spPr>
          <a:xfrm>
            <a:off x="791362" y="1199243"/>
            <a:ext cx="3897648" cy="757192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sz="2000" dirty="0" smtClean="0">
                <a:solidFill>
                  <a:schemeClr val="tx1"/>
                </a:solidFill>
              </a:rPr>
              <a:t>1.输入昵称进行登录</a:t>
            </a:r>
            <a:endParaRPr sz="2000" dirty="0" smtClean="0">
              <a:solidFill>
                <a:schemeClr val="tx1"/>
              </a:solidFill>
            </a:endParaRPr>
          </a:p>
        </p:txBody>
      </p:sp>
      <p:sp>
        <p:nvSpPr>
          <p:cNvPr id="229" name="剪去同侧角的矩形 228"/>
          <p:cNvSpPr/>
          <p:nvPr>
            <p:custDataLst>
              <p:tags r:id="rId134"/>
            </p:custDataLst>
          </p:nvPr>
        </p:nvSpPr>
        <p:spPr>
          <a:xfrm>
            <a:off x="791362" y="2616019"/>
            <a:ext cx="3897648" cy="757192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sz="2000" dirty="0" smtClean="0">
                <a:solidFill>
                  <a:schemeClr val="tx1"/>
                </a:solidFill>
              </a:rPr>
              <a:t>2.使用help进行命令字检索</a:t>
            </a:r>
            <a:endParaRPr sz="2000" dirty="0" smtClean="0">
              <a:solidFill>
                <a:schemeClr val="tx1"/>
              </a:solidFill>
            </a:endParaRPr>
          </a:p>
        </p:txBody>
      </p:sp>
      <p:sp>
        <p:nvSpPr>
          <p:cNvPr id="233" name="剪去同侧角的矩形 232"/>
          <p:cNvSpPr/>
          <p:nvPr>
            <p:custDataLst>
              <p:tags r:id="rId135"/>
            </p:custDataLst>
          </p:nvPr>
        </p:nvSpPr>
        <p:spPr>
          <a:xfrm>
            <a:off x="791362" y="4002836"/>
            <a:ext cx="3897648" cy="757192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sz="2000" dirty="0" smtClean="0">
                <a:solidFill>
                  <a:schemeClr val="tx1"/>
                </a:solidFill>
              </a:rPr>
              <a:t>3.ls显示好友列表</a:t>
            </a:r>
            <a:endParaRPr sz="2000" dirty="0" smtClean="0">
              <a:solidFill>
                <a:schemeClr val="tx1"/>
              </a:solidFill>
            </a:endParaRPr>
          </a:p>
        </p:txBody>
      </p:sp>
      <p:cxnSp>
        <p:nvCxnSpPr>
          <p:cNvPr id="234" name="直接连接符 233"/>
          <p:cNvCxnSpPr/>
          <p:nvPr>
            <p:custDataLst>
              <p:tags r:id="rId136"/>
            </p:custDataLst>
          </p:nvPr>
        </p:nvCxnSpPr>
        <p:spPr>
          <a:xfrm>
            <a:off x="791363" y="2063751"/>
            <a:ext cx="363937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/>
          <p:cNvCxnSpPr/>
          <p:nvPr>
            <p:custDataLst>
              <p:tags r:id="rId137"/>
            </p:custDataLst>
          </p:nvPr>
        </p:nvCxnSpPr>
        <p:spPr>
          <a:xfrm>
            <a:off x="791363" y="3445771"/>
            <a:ext cx="363937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剪去同侧角的矩形 245"/>
          <p:cNvSpPr/>
          <p:nvPr>
            <p:custDataLst>
              <p:tags r:id="rId138"/>
            </p:custDataLst>
          </p:nvPr>
        </p:nvSpPr>
        <p:spPr>
          <a:xfrm>
            <a:off x="791362" y="5373018"/>
            <a:ext cx="3897648" cy="932110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sz="2000" dirty="0" smtClean="0">
                <a:solidFill>
                  <a:schemeClr val="tx1"/>
                </a:solidFill>
              </a:rPr>
              <a:t>4.sendto [空格] 好友名：给指定用户发送信息</a:t>
            </a:r>
            <a:endParaRPr sz="2000" dirty="0" smtClean="0">
              <a:solidFill>
                <a:schemeClr val="tx1"/>
              </a:solidFill>
            </a:endParaRPr>
          </a:p>
        </p:txBody>
      </p:sp>
      <p:cxnSp>
        <p:nvCxnSpPr>
          <p:cNvPr id="253" name="直接连接符 252"/>
          <p:cNvCxnSpPr/>
          <p:nvPr>
            <p:custDataLst>
              <p:tags r:id="rId139"/>
            </p:custDataLst>
          </p:nvPr>
        </p:nvCxnSpPr>
        <p:spPr>
          <a:xfrm>
            <a:off x="791363" y="4860513"/>
            <a:ext cx="363937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剪去同侧角的矩形 254"/>
          <p:cNvSpPr/>
          <p:nvPr>
            <p:custDataLst>
              <p:tags r:id="rId140"/>
            </p:custDataLst>
          </p:nvPr>
        </p:nvSpPr>
        <p:spPr>
          <a:xfrm>
            <a:off x="7608570" y="1090930"/>
            <a:ext cx="3761105" cy="869950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 lnSpcReduction="10000"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en-US" altLang="zh-CN" sz="2000" dirty="0" smtClean="0">
                <a:solidFill>
                  <a:schemeClr val="tx1"/>
                </a:solidFill>
              </a:rPr>
              <a:t>5.SFL、RFL：显示发送文件或           接受文件列表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sp>
        <p:nvSpPr>
          <p:cNvPr id="279" name="剪去同侧角的矩形 278"/>
          <p:cNvSpPr/>
          <p:nvPr>
            <p:custDataLst>
              <p:tags r:id="rId141"/>
            </p:custDataLst>
          </p:nvPr>
        </p:nvSpPr>
        <p:spPr>
          <a:xfrm>
            <a:off x="7613258" y="2433454"/>
            <a:ext cx="3736500" cy="761642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sz="2000" dirty="0" smtClean="0">
                <a:solidFill>
                  <a:schemeClr val="tx1"/>
                </a:solidFill>
              </a:rPr>
              <a:t>6.sendfile [空格] 好友名、getfile [空格] 文件名:发送或接收文件</a:t>
            </a:r>
            <a:endParaRPr sz="2000" dirty="0" smtClean="0">
              <a:solidFill>
                <a:schemeClr val="tx1"/>
              </a:solidFill>
            </a:endParaRPr>
          </a:p>
        </p:txBody>
      </p:sp>
      <p:sp>
        <p:nvSpPr>
          <p:cNvPr id="281" name="剪去同侧角的矩形 280"/>
          <p:cNvSpPr/>
          <p:nvPr>
            <p:custDataLst>
              <p:tags r:id="rId142"/>
            </p:custDataLst>
          </p:nvPr>
        </p:nvSpPr>
        <p:spPr>
          <a:xfrm>
            <a:off x="7633578" y="4000611"/>
            <a:ext cx="3736500" cy="761642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sz="2000" dirty="0" smtClean="0">
                <a:solidFill>
                  <a:schemeClr val="tx1"/>
                </a:solidFill>
              </a:rPr>
              <a:t>7.exit退出程序</a:t>
            </a:r>
            <a:endParaRPr sz="2000" dirty="0" smtClean="0">
              <a:solidFill>
                <a:schemeClr val="tx1"/>
              </a:solidFill>
            </a:endParaRPr>
          </a:p>
        </p:txBody>
      </p:sp>
      <p:cxnSp>
        <p:nvCxnSpPr>
          <p:cNvPr id="282" name="直接连接符 281"/>
          <p:cNvCxnSpPr/>
          <p:nvPr>
            <p:custDataLst>
              <p:tags r:id="rId143"/>
            </p:custDataLst>
          </p:nvPr>
        </p:nvCxnSpPr>
        <p:spPr>
          <a:xfrm>
            <a:off x="7633579" y="2063751"/>
            <a:ext cx="363937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/>
          <p:cNvCxnSpPr/>
          <p:nvPr>
            <p:custDataLst>
              <p:tags r:id="rId144"/>
            </p:custDataLst>
          </p:nvPr>
        </p:nvCxnSpPr>
        <p:spPr>
          <a:xfrm>
            <a:off x="7633579" y="3445771"/>
            <a:ext cx="363937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剪去同侧角的矩形 284"/>
          <p:cNvSpPr/>
          <p:nvPr>
            <p:custDataLst>
              <p:tags r:id="rId145"/>
            </p:custDataLst>
          </p:nvPr>
        </p:nvSpPr>
        <p:spPr>
          <a:xfrm>
            <a:off x="7453873" y="7077937"/>
            <a:ext cx="3736500" cy="925872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p>
            <a:pPr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tx1"/>
                </a:solidFill>
              </a:rPr>
              <a:t>When you copy &amp; paste, choose "keep text only" option.Supporting text here.When you copy &amp; paste, choose "keep text only" option.Supporting text here.</a:t>
            </a:r>
            <a:endParaRPr lang="zh-CN" alt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286" name="直接连接符 285"/>
          <p:cNvCxnSpPr/>
          <p:nvPr>
            <p:custDataLst>
              <p:tags r:id="rId146"/>
            </p:custDataLst>
          </p:nvPr>
        </p:nvCxnSpPr>
        <p:spPr>
          <a:xfrm>
            <a:off x="7633579" y="4860513"/>
            <a:ext cx="363937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4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121" name="组合 12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122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146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124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1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192" name="组合 191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93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2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204" name="直线连接符 203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连接符 204"/>
          <p:cNvCxnSpPr/>
          <p:nvPr>
            <p:custDataLst>
              <p:tags r:id="rId2"/>
            </p:custDataLst>
          </p:nvPr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4984" y="69743"/>
            <a:ext cx="3668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部分代码</a:t>
            </a:r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>
            <p:custDataLst>
              <p:tags r:id="rId3"/>
            </p:custDataLst>
          </p:nvPr>
        </p:nvSpPr>
        <p:spPr>
          <a:xfrm>
            <a:off x="1698625" y="5476240"/>
            <a:ext cx="21799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键盘读取部分代码展示</a:t>
            </a:r>
            <a:r>
              <a:rPr kumimoji="1" lang="zh-CN" altLang="en-US" sz="1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盘读取部分代码展示</a:t>
            </a:r>
            <a:endParaRPr kumimoji="1" lang="zh-CN" altLang="en-US" sz="1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4"/>
            </p:custDataLst>
          </p:nvPr>
        </p:nvSpPr>
        <p:spPr>
          <a:xfrm>
            <a:off x="7437755" y="5474970"/>
            <a:ext cx="2730500" cy="579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接收文件部分代码展示</a:t>
            </a:r>
            <a:endParaRPr kumimoji="1"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 descr="38ba6fcd99124a0132154c4443c3e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79770" y="715010"/>
            <a:ext cx="6416675" cy="4776470"/>
          </a:xfrm>
          <a:prstGeom prst="rect">
            <a:avLst/>
          </a:prstGeom>
        </p:spPr>
      </p:pic>
      <p:pic>
        <p:nvPicPr>
          <p:cNvPr id="9" name="图片 8" descr="c8e25bc845fe2090400846d7f5da7c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" y="714375"/>
            <a:ext cx="5803900" cy="4780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100" grpId="0"/>
      <p:bldP spid="100" grpId="1"/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KSO_WM_UNIT_ID" val="diagram19882022_6*l_h_a*1_1_1"/>
  <p:tag name="KSO_WM_TEMPLATE_INDEX" val="19882022"/>
  <p:tag name="KSO_WM_TAG_VERSION" val="2.0"/>
  <p:tag name="KSO_WM_DIAGRAM_GROUP_CODE" val="l1-1"/>
  <p:tag name="KSO_WM_DIAGRAM_VIRTUALLY_FRAME" val="{&quot;height&quot;:329.64251968503936,&quot;left&quot;:330.47748031496064,&quot;top&quot;:101.01700787401575,&quot;width&quot;:570.2035259838227}"/>
</p:tagLst>
</file>

<file path=ppt/tags/tag10.xml><?xml version="1.0" encoding="utf-8"?>
<p:tagLst xmlns:p="http://schemas.openxmlformats.org/presentationml/2006/main">
  <p:tag name="KSO_WM_UNIT_ID" val="diagram19882022_6*l_h_a*1_4_1"/>
  <p:tag name="KSO_WM_TEMPLATE_INDEX" val="19882022"/>
  <p:tag name="KSO_WM_TAG_VERSION" val="2.0"/>
  <p:tag name="KSO_WM_DIAGRAM_GROUP_CODE" val="l1-1"/>
  <p:tag name="KSO_WM_DIAGRAM_VIRTUALLY_FRAME" val="{&quot;height&quot;:329.64251968503936,&quot;left&quot;:330.47748031496064,&quot;top&quot;:101.01700787401575,&quot;width&quot;:570.2035259838227}"/>
</p:tagLst>
</file>

<file path=ppt/tags/tag10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73"/>
  <p:tag name="KSO_WM_UNIT_ID" val="diagram20186214_3*l_i*1_7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0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74"/>
  <p:tag name="KSO_WM_UNIT_ID" val="diagram20186214_3*l_i*1_7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0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75"/>
  <p:tag name="KSO_WM_UNIT_ID" val="diagram20186214_3*l_i*1_7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0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76"/>
  <p:tag name="KSO_WM_UNIT_ID" val="diagram20186214_3*l_i*1_7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0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77"/>
  <p:tag name="KSO_WM_UNIT_ID" val="diagram20186214_3*l_i*1_7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0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78"/>
  <p:tag name="KSO_WM_UNIT_ID" val="diagram20186214_3*l_i*1_7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0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79"/>
  <p:tag name="KSO_WM_UNIT_ID" val="diagram20186214_3*l_i*1_7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0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80"/>
  <p:tag name="KSO_WM_UNIT_ID" val="diagram20186214_3*l_i*1_8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0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81"/>
  <p:tag name="KSO_WM_UNIT_ID" val="diagram20186214_3*l_i*1_8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0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82"/>
  <p:tag name="KSO_WM_UNIT_ID" val="diagram20186214_3*l_i*1_8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1.xml><?xml version="1.0" encoding="utf-8"?>
<p:tagLst xmlns:p="http://schemas.openxmlformats.org/presentationml/2006/main">
  <p:tag name="KSO_WM_UNIT_ID" val="diagram19882022_6*l_h_i*1_4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29.64251968503936,&quot;left&quot;:330.47748031496064,&quot;top&quot;:101.01700787401575,&quot;width&quot;:570.2035259838227}"/>
</p:tagLst>
</file>

<file path=ppt/tags/tag11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83"/>
  <p:tag name="KSO_WM_UNIT_ID" val="diagram20186214_3*l_i*1_8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1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84"/>
  <p:tag name="KSO_WM_UNIT_ID" val="diagram20186214_3*l_i*1_8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1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85"/>
  <p:tag name="KSO_WM_UNIT_ID" val="diagram20186214_3*l_i*1_8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1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86"/>
  <p:tag name="KSO_WM_UNIT_ID" val="diagram20186214_3*l_i*1_8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1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87"/>
  <p:tag name="KSO_WM_UNIT_ID" val="diagram20186214_3*l_i*1_8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1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88"/>
  <p:tag name="KSO_WM_UNIT_ID" val="diagram20186214_3*l_i*1_8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1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89"/>
  <p:tag name="KSO_WM_UNIT_ID" val="diagram20186214_3*l_i*1_8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1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90"/>
  <p:tag name="KSO_WM_UNIT_ID" val="diagram20186214_3*l_i*1_9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1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91"/>
  <p:tag name="KSO_WM_UNIT_ID" val="diagram20186214_3*l_i*1_9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1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92"/>
  <p:tag name="KSO_WM_UNIT_ID" val="diagram20186214_3*l_i*1_9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2.xml><?xml version="1.0" encoding="utf-8"?>
<p:tagLst xmlns:p="http://schemas.openxmlformats.org/presentationml/2006/main">
  <p:tag name="KSO_WM_BEAUTIFY_FLAG" val="#wm#"/>
  <p:tag name="KSO_WM_UNIT_TYPE" val="l_h_f"/>
  <p:tag name="KSO_WM_UNIT_INDEX" val="1_4_1"/>
  <p:tag name="KSO_WM_UNIT_ID" val="diagram19882022_6*l_h_f*1_4_1"/>
  <p:tag name="KSO_WM_TEMPLATE_INDEX" val="19882022"/>
  <p:tag name="KSO_WM_TAG_VERSION" val="2.0"/>
  <p:tag name="KSO_WM_DIAGRAM_GROUP_CODE" val="l1-1"/>
  <p:tag name="KSO_WM_DIAGRAM_VIRTUALLY_FRAME" val="{&quot;height&quot;:329.64251968503936,&quot;left&quot;:330.47748031496064,&quot;top&quot;:101.01700787401575,&quot;width&quot;:570.2035259838227}"/>
</p:tagLst>
</file>

<file path=ppt/tags/tag12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93"/>
  <p:tag name="KSO_WM_UNIT_ID" val="diagram20186214_3*l_i*1_9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2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94"/>
  <p:tag name="KSO_WM_UNIT_ID" val="diagram20186214_3*l_i*1_9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2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95"/>
  <p:tag name="KSO_WM_UNIT_ID" val="diagram20186214_3*l_i*1_9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2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96"/>
  <p:tag name="KSO_WM_UNIT_ID" val="diagram20186214_3*l_i*1_9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2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97"/>
  <p:tag name="KSO_WM_UNIT_ID" val="diagram20186214_3*l_i*1_9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2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98"/>
  <p:tag name="KSO_WM_UNIT_ID" val="diagram20186214_3*l_i*1_9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2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99"/>
  <p:tag name="KSO_WM_UNIT_ID" val="diagram20186214_3*l_i*1_9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2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00"/>
  <p:tag name="KSO_WM_UNIT_ID" val="diagram20186214_3*l_i*1_10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2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01"/>
  <p:tag name="KSO_WM_UNIT_ID" val="diagram20186214_3*l_i*1_10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2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02"/>
  <p:tag name="KSO_WM_UNIT_ID" val="diagram20186214_3*l_i*1_10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3.xml><?xml version="1.0" encoding="utf-8"?>
<p:tagLst xmlns:p="http://schemas.openxmlformats.org/presentationml/2006/main">
  <p:tag name="KSO_WM_UNIT_ID" val="diagram19882022_6*l_h_a*1_5_1"/>
  <p:tag name="KSO_WM_TEMPLATE_INDEX" val="19882022"/>
  <p:tag name="KSO_WM_TAG_VERSION" val="2.0"/>
  <p:tag name="KSO_WM_DIAGRAM_GROUP_CODE" val="l1-1"/>
  <p:tag name="KSO_WM_DIAGRAM_VIRTUALLY_FRAME" val="{&quot;height&quot;:329.64251968503936,&quot;left&quot;:330.47748031496064,&quot;top&quot;:101.01700787401575,&quot;width&quot;:570.2035259838227}"/>
</p:tagLst>
</file>

<file path=ppt/tags/tag13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03"/>
  <p:tag name="KSO_WM_UNIT_ID" val="diagram20186214_3*l_i*1_10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3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04"/>
  <p:tag name="KSO_WM_UNIT_ID" val="diagram20186214_3*l_i*1_10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3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05"/>
  <p:tag name="KSO_WM_UNIT_ID" val="diagram20186214_3*l_i*1_10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3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06"/>
  <p:tag name="KSO_WM_UNIT_ID" val="diagram20186214_3*l_i*1_10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3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07"/>
  <p:tag name="KSO_WM_UNIT_ID" val="diagram20186214_3*l_i*1_10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3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08"/>
  <p:tag name="KSO_WM_UNIT_ID" val="diagram20186214_3*l_i*1_10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3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09"/>
  <p:tag name="KSO_WM_UNIT_ID" val="diagram20186214_3*l_i*1_10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3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10"/>
  <p:tag name="KSO_WM_UNIT_ID" val="diagram20186214_3*l_i*1_11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3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11"/>
  <p:tag name="KSO_WM_UNIT_ID" val="diagram20186214_3*l_i*1_11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3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12"/>
  <p:tag name="KSO_WM_UNIT_ID" val="diagram20186214_3*l_i*1_11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4.xml><?xml version="1.0" encoding="utf-8"?>
<p:tagLst xmlns:p="http://schemas.openxmlformats.org/presentationml/2006/main">
  <p:tag name="KSO_WM_UNIT_ID" val="diagram19882022_6*l_h_i*1_5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29.64251968503936,&quot;left&quot;:330.47748031496064,&quot;top&quot;:101.01700787401575,&quot;width&quot;:570.2035259838227}"/>
</p:tagLst>
</file>

<file path=ppt/tags/tag14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13"/>
  <p:tag name="KSO_WM_UNIT_ID" val="diagram20186214_3*l_i*1_11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4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14"/>
  <p:tag name="KSO_WM_UNIT_ID" val="diagram20186214_3*l_i*1_11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4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15"/>
  <p:tag name="KSO_WM_UNIT_ID" val="diagram20186214_3*l_i*1_11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4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16"/>
  <p:tag name="KSO_WM_UNIT_ID" val="diagram20186214_3*l_i*1_11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4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17"/>
  <p:tag name="KSO_WM_UNIT_ID" val="diagram20186214_3*l_i*1_11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4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18"/>
  <p:tag name="KSO_WM_UNIT_ID" val="diagram20186214_3*l_i*1_11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4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19"/>
  <p:tag name="KSO_WM_UNIT_ID" val="diagram20186214_3*l_i*1_11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4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20"/>
  <p:tag name="KSO_WM_UNIT_ID" val="diagram20186214_3*l_i*1_12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4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21"/>
  <p:tag name="KSO_WM_UNIT_ID" val="diagram20186214_3*l_i*1_12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4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22"/>
  <p:tag name="KSO_WM_UNIT_ID" val="diagram20186214_3*l_i*1_12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5.xml><?xml version="1.0" encoding="utf-8"?>
<p:tagLst xmlns:p="http://schemas.openxmlformats.org/presentationml/2006/main">
  <p:tag name="KSO_WM_BEAUTIFY_FLAG" val="#wm#"/>
  <p:tag name="KSO_WM_UNIT_TYPE" val="l_h_f"/>
  <p:tag name="KSO_WM_UNIT_INDEX" val="1_5_1"/>
  <p:tag name="KSO_WM_UNIT_ID" val="diagram19882022_6*l_h_f*1_5_1"/>
  <p:tag name="KSO_WM_TEMPLATE_INDEX" val="19882022"/>
  <p:tag name="KSO_WM_TAG_VERSION" val="2.0"/>
  <p:tag name="KSO_WM_DIAGRAM_GROUP_CODE" val="l1-1"/>
  <p:tag name="KSO_WM_DIAGRAM_VIRTUALLY_FRAME" val="{&quot;height&quot;:329.64251968503936,&quot;left&quot;:330.47748031496064,&quot;top&quot;:101.01700787401575,&quot;width&quot;:570.2035259838227}"/>
</p:tagLst>
</file>

<file path=ppt/tags/tag15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23"/>
  <p:tag name="KSO_WM_UNIT_ID" val="diagram20186214_3*l_i*1_12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5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24"/>
  <p:tag name="KSO_WM_UNIT_ID" val="diagram20186214_3*l_i*1_12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5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25"/>
  <p:tag name="KSO_WM_UNIT_ID" val="diagram20186214_3*l_i*1_12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5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26"/>
  <p:tag name="KSO_WM_UNIT_ID" val="diagram20186214_3*l_i*1_12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5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27"/>
  <p:tag name="KSO_WM_UNIT_ID" val="diagram20186214_3*l_i*1_12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5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28"/>
  <p:tag name="KSO_WM_UNIT_ID" val="diagram20186214_3*l_i*1_12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5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29"/>
  <p:tag name="KSO_WM_UNIT_ID" val="diagram20186214_3*l_i*1_12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57.xml><?xml version="1.0" encoding="utf-8"?>
<p:tagLst xmlns:p="http://schemas.openxmlformats.org/presentationml/2006/main">
  <p:tag name="KSO_WM_TEMPLATE_CATEGORY" val="diagram"/>
  <p:tag name="KSO_WM_TEMPLATE_INDEX" val="20186214"/>
  <p:tag name="KSO_WM_UNIT_ID" val="diagram20186214_3*l_i*1_130"/>
  <p:tag name="KSO_WM_UNIT_LAYERLEVEL" val="1_1"/>
  <p:tag name="KSO_WM_TAG_VERSION" val="1.0"/>
  <p:tag name="KSO_WM_DIAGRAM_GROUP_CODE" val="l1-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5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32"/>
  <p:tag name="KSO_WM_UNIT_ID" val="diagram20186214_3*l_i*1_13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59.xml><?xml version="1.0" encoding="utf-8"?>
<p:tagLst xmlns:p="http://schemas.openxmlformats.org/presentationml/2006/main">
  <p:tag name="KSO_WM_TEMPLATE_CATEGORY" val="diagram"/>
  <p:tag name="KSO_WM_TEMPLATE_INDEX" val="20186214"/>
  <p:tag name="KSO_WM_UNIT_ID" val="diagram20186214_3*l_h_f*1_1_1"/>
  <p:tag name="KSO_WM_UNIT_LAYERLEVEL" val="1_1_1"/>
  <p:tag name="KSO_WM_UNIT_VALUE" val="100"/>
  <p:tag name="KSO_WM_UNIT_HIGHLIGHT" val="0"/>
  <p:tag name="KSO_WM_UNIT_COMPATIBLE" val="0"/>
  <p:tag name="KSO_WM_UNIT_CLEAR" val="0"/>
  <p:tag name="KSO_WM_TAG_VERSION" val="1.0"/>
  <p:tag name="KSO_WM_DIAGRAM_GROUP_CODE" val="l1-1"/>
  <p:tag name="KSO_WM_UNIT_PRESET_TEXT" val="When you copy &amp; paste, choose &quot;keep text only&quot; option.Supporting text here.&#13;When you copy &amp; paste, choose &quot;keep text only&quot; option.Supporting text here.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6.xml><?xml version="1.0" encoding="utf-8"?>
<p:tagLst xmlns:p="http://schemas.openxmlformats.org/presentationml/2006/main">
  <p:tag name="KSO_WM_DIAGRAM_VIRTUALLY_FRAME" val="{&quot;height&quot;:425.7974803149606,&quot;left&quot;:442.15,&quot;top&quot;:79.55,&quot;width&quot;:408.85}"/>
</p:tagLst>
</file>

<file path=ppt/tags/tag160.xml><?xml version="1.0" encoding="utf-8"?>
<p:tagLst xmlns:p="http://schemas.openxmlformats.org/presentationml/2006/main">
  <p:tag name="KSO_WM_TEMPLATE_CATEGORY" val="diagram"/>
  <p:tag name="KSO_WM_TEMPLATE_INDEX" val="20186214"/>
  <p:tag name="KSO_WM_UNIT_ID" val="diagram20186214_3*l_h_f*1_2_1"/>
  <p:tag name="KSO_WM_UNIT_LAYERLEVEL" val="1_1_1"/>
  <p:tag name="KSO_WM_UNIT_VALUE" val="100"/>
  <p:tag name="KSO_WM_UNIT_HIGHLIGHT" val="0"/>
  <p:tag name="KSO_WM_UNIT_COMPATIBLE" val="0"/>
  <p:tag name="KSO_WM_UNIT_CLEAR" val="0"/>
  <p:tag name="KSO_WM_TAG_VERSION" val="1.0"/>
  <p:tag name="KSO_WM_DIAGRAM_GROUP_CODE" val="l1-1"/>
  <p:tag name="KSO_WM_UNIT_PRESET_TEXT" val="When you copy &amp; paste, choose &quot;keep text only&quot; option.Supporting text here.&#13;When you copy &amp; paste, choose &quot;keep text only&quot; option.Supporting text here.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61.xml><?xml version="1.0" encoding="utf-8"?>
<p:tagLst xmlns:p="http://schemas.openxmlformats.org/presentationml/2006/main">
  <p:tag name="KSO_WM_TEMPLATE_CATEGORY" val="diagram"/>
  <p:tag name="KSO_WM_TEMPLATE_INDEX" val="20186214"/>
  <p:tag name="KSO_WM_UNIT_ID" val="diagram20186214_3*l_h_f*1_3_1"/>
  <p:tag name="KSO_WM_UNIT_LAYERLEVEL" val="1_1_1"/>
  <p:tag name="KSO_WM_UNIT_VALUE" val="100"/>
  <p:tag name="KSO_WM_UNIT_HIGHLIGHT" val="0"/>
  <p:tag name="KSO_WM_UNIT_COMPATIBLE" val="0"/>
  <p:tag name="KSO_WM_UNIT_CLEAR" val="0"/>
  <p:tag name="KSO_WM_TAG_VERSION" val="1.0"/>
  <p:tag name="KSO_WM_DIAGRAM_GROUP_CODE" val="l1-1"/>
  <p:tag name="KSO_WM_UNIT_PRESET_TEXT" val="When you copy &amp; paste, choose &quot;keep text only&quot; option.Supporting text here.&#13;When you copy &amp; paste, choose &quot;keep text only&quot; option.Supporting text here.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6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33"/>
  <p:tag name="KSO_WM_UNIT_ID" val="diagram20186214_3*l_i*1_133"/>
  <p:tag name="KSO_WM_UNIT_LAYERLEVEL" val="1_1"/>
  <p:tag name="KSO_WM_BEAUTIFY_FLAG" val="#wm#"/>
  <p:tag name="KSO_WM_TAG_VERSION" val="1.0"/>
  <p:tag name="KSO_WM_DIAGRAM_GROUP_CODE" val="l1-1"/>
  <p:tag name="KSO_WM_UNIT_LINE_FORE_SCHEMECOLOR_INDEX_BRIGHTNESS" val="-0.15"/>
  <p:tag name="KSO_WM_UNIT_LINE_FORE_SCHEMECOLOR_INDEX" val="14"/>
  <p:tag name="KSO_WM_UNIT_LINE_FILL_TYPE" val="2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6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34"/>
  <p:tag name="KSO_WM_UNIT_ID" val="diagram20186214_3*l_i*1_134"/>
  <p:tag name="KSO_WM_UNIT_LAYERLEVEL" val="1_1"/>
  <p:tag name="KSO_WM_BEAUTIFY_FLAG" val="#wm#"/>
  <p:tag name="KSO_WM_TAG_VERSION" val="1.0"/>
  <p:tag name="KSO_WM_DIAGRAM_GROUP_CODE" val="l1-1"/>
  <p:tag name="KSO_WM_UNIT_LINE_FORE_SCHEMECOLOR_INDEX_BRIGHTNESS" val="-0.15"/>
  <p:tag name="KSO_WM_UNIT_LINE_FORE_SCHEMECOLOR_INDEX" val="14"/>
  <p:tag name="KSO_WM_UNIT_LINE_FILL_TYPE" val="2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64.xml><?xml version="1.0" encoding="utf-8"?>
<p:tagLst xmlns:p="http://schemas.openxmlformats.org/presentationml/2006/main">
  <p:tag name="KSO_WM_TEMPLATE_CATEGORY" val="diagram"/>
  <p:tag name="KSO_WM_TEMPLATE_INDEX" val="20186214"/>
  <p:tag name="KSO_WM_UNIT_ID" val="diagram20186214_3*l_h_f*1_4_1"/>
  <p:tag name="KSO_WM_UNIT_LAYERLEVEL" val="1_1_1"/>
  <p:tag name="KSO_WM_UNIT_VALUE" val="125"/>
  <p:tag name="KSO_WM_UNIT_HIGHLIGHT" val="0"/>
  <p:tag name="KSO_WM_UNIT_COMPATIBLE" val="0"/>
  <p:tag name="KSO_WM_UNIT_CLEAR" val="0"/>
  <p:tag name="KSO_WM_TAG_VERSION" val="1.0"/>
  <p:tag name="KSO_WM_DIAGRAM_GROUP_CODE" val="l1-1"/>
  <p:tag name="KSO_WM_UNIT_PRESET_TEXT" val="When you copy &amp; paste, choose &quot;keep text only&quot; option.Supporting text here.&#13;When you copy &amp; paste, choose &quot;keep text only&quot; option.Supporting text here.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6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35"/>
  <p:tag name="KSO_WM_UNIT_ID" val="diagram20186214_3*l_i*1_135"/>
  <p:tag name="KSO_WM_UNIT_LAYERLEVEL" val="1_1"/>
  <p:tag name="KSO_WM_BEAUTIFY_FLAG" val="#wm#"/>
  <p:tag name="KSO_WM_TAG_VERSION" val="1.0"/>
  <p:tag name="KSO_WM_DIAGRAM_GROUP_CODE" val="l1-1"/>
  <p:tag name="KSO_WM_UNIT_LINE_FORE_SCHEMECOLOR_INDEX_BRIGHTNESS" val="-0.15"/>
  <p:tag name="KSO_WM_UNIT_LINE_FORE_SCHEMECOLOR_INDEX" val="14"/>
  <p:tag name="KSO_WM_UNIT_LINE_FILL_TYPE" val="2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66.xml><?xml version="1.0" encoding="utf-8"?>
<p:tagLst xmlns:p="http://schemas.openxmlformats.org/presentationml/2006/main">
  <p:tag name="KSO_WM_TEMPLATE_CATEGORY" val="diagram"/>
  <p:tag name="KSO_WM_TEMPLATE_INDEX" val="20186214"/>
  <p:tag name="KSO_WM_UNIT_ID" val="diagram20186214_3*l_h_f*1_5_1"/>
  <p:tag name="KSO_WM_UNIT_LAYERLEVEL" val="1_1_1"/>
  <p:tag name="KSO_WM_UNIT_VALUE" val="96"/>
  <p:tag name="KSO_WM_UNIT_HIGHLIGHT" val="0"/>
  <p:tag name="KSO_WM_UNIT_COMPATIBLE" val="0"/>
  <p:tag name="KSO_WM_UNIT_CLEAR" val="0"/>
  <p:tag name="KSO_WM_TAG_VERSION" val="1.0"/>
  <p:tag name="KSO_WM_DIAGRAM_GROUP_CODE" val="l1-1"/>
  <p:tag name="KSO_WM_UNIT_PRESET_TEXT" val="When you copy &amp; paste, choose &quot;keep text only&quot; option.Supporting text here.&#13;When you copy &amp; paste, choose &quot;keep text only&quot; option.Supporting text here.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67.xml><?xml version="1.0" encoding="utf-8"?>
<p:tagLst xmlns:p="http://schemas.openxmlformats.org/presentationml/2006/main">
  <p:tag name="KSO_WM_TEMPLATE_CATEGORY" val="diagram"/>
  <p:tag name="KSO_WM_TEMPLATE_INDEX" val="20186214"/>
  <p:tag name="KSO_WM_UNIT_ID" val="diagram20186214_3*l_h_f*1_6_1"/>
  <p:tag name="KSO_WM_UNIT_LAYERLEVEL" val="1_1_1"/>
  <p:tag name="KSO_WM_UNIT_VALUE" val="96"/>
  <p:tag name="KSO_WM_UNIT_HIGHLIGHT" val="0"/>
  <p:tag name="KSO_WM_UNIT_COMPATIBLE" val="0"/>
  <p:tag name="KSO_WM_UNIT_CLEAR" val="0"/>
  <p:tag name="KSO_WM_TAG_VERSION" val="1.0"/>
  <p:tag name="KSO_WM_DIAGRAM_GROUP_CODE" val="l1-1"/>
  <p:tag name="KSO_WM_UNIT_PRESET_TEXT" val="When you copy &amp; paste, choose &quot;keep text only&quot; option.Supporting text here.&#13;When you copy &amp; paste, choose &quot;keep text only&quot; option.Supporting text here.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68.xml><?xml version="1.0" encoding="utf-8"?>
<p:tagLst xmlns:p="http://schemas.openxmlformats.org/presentationml/2006/main">
  <p:tag name="KSO_WM_TEMPLATE_CATEGORY" val="diagram"/>
  <p:tag name="KSO_WM_TEMPLATE_INDEX" val="20186214"/>
  <p:tag name="KSO_WM_UNIT_ID" val="diagram20186214_3*l_h_f*1_7_1"/>
  <p:tag name="KSO_WM_UNIT_LAYERLEVEL" val="1_1_1"/>
  <p:tag name="KSO_WM_UNIT_VALUE" val="96"/>
  <p:tag name="KSO_WM_UNIT_HIGHLIGHT" val="0"/>
  <p:tag name="KSO_WM_UNIT_COMPATIBLE" val="0"/>
  <p:tag name="KSO_WM_UNIT_CLEAR" val="0"/>
  <p:tag name="KSO_WM_TAG_VERSION" val="1.0"/>
  <p:tag name="KSO_WM_DIAGRAM_GROUP_CODE" val="l1-1"/>
  <p:tag name="KSO_WM_UNIT_PRESET_TEXT" val="When you copy &amp; paste, choose &quot;keep text only&quot; option.Supporting text here.&#13;When you copy &amp; paste, choose &quot;keep text only&quot; option.Supporting text here.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6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36"/>
  <p:tag name="KSO_WM_UNIT_ID" val="diagram20186214_3*l_i*1_136"/>
  <p:tag name="KSO_WM_UNIT_LAYERLEVEL" val="1_1"/>
  <p:tag name="KSO_WM_BEAUTIFY_FLAG" val="#wm#"/>
  <p:tag name="KSO_WM_TAG_VERSION" val="1.0"/>
  <p:tag name="KSO_WM_DIAGRAM_GROUP_CODE" val="l1-1"/>
  <p:tag name="KSO_WM_UNIT_LINE_FORE_SCHEMECOLOR_INDEX_BRIGHTNESS" val="-0.15"/>
  <p:tag name="KSO_WM_UNIT_LINE_FORE_SCHEMECOLOR_INDEX" val="14"/>
  <p:tag name="KSO_WM_UNIT_LINE_FILL_TYPE" val="2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7.xml><?xml version="1.0" encoding="utf-8"?>
<p:tagLst xmlns:p="http://schemas.openxmlformats.org/presentationml/2006/main">
  <p:tag name="KSO_WM_DIAGRAM_VIRTUALLY_FRAME" val="{&quot;height&quot;:425.7974803149606,&quot;left&quot;:442.15,&quot;top&quot;:79.55,&quot;width&quot;:408.85}"/>
</p:tagLst>
</file>

<file path=ppt/tags/tag17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37"/>
  <p:tag name="KSO_WM_UNIT_ID" val="diagram20186214_3*l_i*1_137"/>
  <p:tag name="KSO_WM_UNIT_LAYERLEVEL" val="1_1"/>
  <p:tag name="KSO_WM_BEAUTIFY_FLAG" val="#wm#"/>
  <p:tag name="KSO_WM_TAG_VERSION" val="1.0"/>
  <p:tag name="KSO_WM_DIAGRAM_GROUP_CODE" val="l1-1"/>
  <p:tag name="KSO_WM_UNIT_LINE_FORE_SCHEMECOLOR_INDEX_BRIGHTNESS" val="-0.15"/>
  <p:tag name="KSO_WM_UNIT_LINE_FORE_SCHEMECOLOR_INDEX" val="14"/>
  <p:tag name="KSO_WM_UNIT_LINE_FILL_TYPE" val="2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71.xml><?xml version="1.0" encoding="utf-8"?>
<p:tagLst xmlns:p="http://schemas.openxmlformats.org/presentationml/2006/main">
  <p:tag name="KSO_WM_TEMPLATE_CATEGORY" val="diagram"/>
  <p:tag name="KSO_WM_TEMPLATE_INDEX" val="20186214"/>
  <p:tag name="KSO_WM_UNIT_TYPE" val="l_h_f"/>
  <p:tag name="KSO_WM_UNIT_INDEX" val="1_8_1"/>
  <p:tag name="KSO_WM_UNIT_ID" val="diagram20186214_3*l_h_f*1_8_1"/>
  <p:tag name="KSO_WM_UNIT_LAYERLEVEL" val="1_1_1"/>
  <p:tag name="KSO_WM_UNIT_VALUE" val="120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When you copy &amp; paste, choose &quot;keep text only&quot; option.Supporting text here.&#13;When you copy &amp; paste, choose &quot;keep text only&quot; option.Supporting text here.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7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38"/>
  <p:tag name="KSO_WM_UNIT_ID" val="diagram20186214_3*l_i*1_138"/>
  <p:tag name="KSO_WM_UNIT_LAYERLEVEL" val="1_1"/>
  <p:tag name="KSO_WM_BEAUTIFY_FLAG" val="#wm#"/>
  <p:tag name="KSO_WM_TAG_VERSION" val="1.0"/>
  <p:tag name="KSO_WM_DIAGRAM_GROUP_CODE" val="l1-1"/>
  <p:tag name="KSO_WM_UNIT_LINE_FORE_SCHEMECOLOR_INDEX_BRIGHTNESS" val="-0.15"/>
  <p:tag name="KSO_WM_UNIT_LINE_FORE_SCHEMECOLOR_INDEX" val="14"/>
  <p:tag name="KSO_WM_UNIT_LINE_FILL_TYPE" val="2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173.xml><?xml version="1.0" encoding="utf-8"?>
<p:tagLst xmlns:p="http://schemas.openxmlformats.org/presentationml/2006/main">
  <p:tag name="KSO_WM_SLIDE_ITEM_CNT" val="8"/>
</p:tagLst>
</file>

<file path=ppt/tags/tag174.xml><?xml version="1.0" encoding="utf-8"?>
<p:tagLst xmlns:p="http://schemas.openxmlformats.org/presentationml/2006/main">
  <p:tag name="KSO_WM_DIAGRAM_VIRTUALLY_FRAME" val="{&quot;height&quot;:439.35,&quot;left&quot;:-0.6001574803149197,&quot;top&quot;:43.5,&quot;width&quot;:961.9501574803149}"/>
</p:tagLst>
</file>

<file path=ppt/tags/tag175.xml><?xml version="1.0" encoding="utf-8"?>
<p:tagLst xmlns:p="http://schemas.openxmlformats.org/presentationml/2006/main">
  <p:tag name="KSO_WM_DIAGRAM_VIRTUALLY_FRAME" val="{&quot;height&quot;:439.35,&quot;left&quot;:-0.6001574803149197,&quot;top&quot;:43.5,&quot;width&quot;:961.9501574803149}"/>
</p:tagLst>
</file>

<file path=ppt/tags/tag176.xml><?xml version="1.0" encoding="utf-8"?>
<p:tagLst xmlns:p="http://schemas.openxmlformats.org/presentationml/2006/main">
  <p:tag name="KSO_WM_DIAGRAM_VIRTUALLY_FRAME" val="{&quot;height&quot;:439.35,&quot;left&quot;:-0.6001574803149197,&quot;top&quot;:43.5,&quot;width&quot;:961.9501574803149}"/>
</p:tagLst>
</file>

<file path=ppt/tags/tag177.xml><?xml version="1.0" encoding="utf-8"?>
<p:tagLst xmlns:p="http://schemas.openxmlformats.org/presentationml/2006/main">
  <p:tag name="KSO_WM_DIAGRAM_VIRTUALLY_FRAME" val="{&quot;height&quot;:439.35,&quot;left&quot;:-0.6001574803149197,&quot;top&quot;:43.5,&quot;width&quot;:961.9501574803149}"/>
</p:tagLst>
</file>

<file path=ppt/tags/tag178.xml><?xml version="1.0" encoding="utf-8"?>
<p:tagLst xmlns:p="http://schemas.openxmlformats.org/presentationml/2006/main">
  <p:tag name="KSO_WM_DIAGRAM_VIRTUALLY_FRAME" val="{&quot;height&quot;:439.35,&quot;left&quot;:-0.6001574803149197,&quot;top&quot;:43.5,&quot;width&quot;:961.9501574803149}"/>
</p:tagLst>
</file>

<file path=ppt/tags/tag179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8.xml><?xml version="1.0" encoding="utf-8"?>
<p:tagLst xmlns:p="http://schemas.openxmlformats.org/presentationml/2006/main">
  <p:tag name="KSO_WM_DIAGRAM_VIRTUALLY_FRAME" val="{&quot;height&quot;:425.7974803149606,&quot;left&quot;:442.15,&quot;top&quot;:79.55,&quot;width&quot;:408.85}"/>
</p:tagLst>
</file>

<file path=ppt/tags/tag180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81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82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83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84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85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86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87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88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89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9.xml><?xml version="1.0" encoding="utf-8"?>
<p:tagLst xmlns:p="http://schemas.openxmlformats.org/presentationml/2006/main">
  <p:tag name="KSO_WM_DIAGRAM_VIRTUALLY_FRAME" val="{&quot;height&quot;:395.1386614173228,&quot;left&quot;:54.750078740157484,&quot;top&quot;:80.72614173228347,&quot;width&quot;:850.7285826771653}"/>
</p:tagLst>
</file>

<file path=ppt/tags/tag190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91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92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93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94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95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96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97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98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199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2.xml><?xml version="1.0" encoding="utf-8"?>
<p:tagLst xmlns:p="http://schemas.openxmlformats.org/presentationml/2006/main">
  <p:tag name="KSO_WM_UNIT_ID" val="diagram19882022_6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29.64251968503936,&quot;left&quot;:330.47748031496064,&quot;top&quot;:101.01700787401575,&quot;width&quot;:570.2035259838227}"/>
</p:tagLst>
</file>

<file path=ppt/tags/tag20.xml><?xml version="1.0" encoding="utf-8"?>
<p:tagLst xmlns:p="http://schemas.openxmlformats.org/presentationml/2006/main">
  <p:tag name="KSO_WM_DIAGRAM_VIRTUALLY_FRAME" val="{&quot;height&quot;:395.1386614173228,&quot;left&quot;:54.750078740157484,&quot;top&quot;:80.72614173228347,&quot;width&quot;:850.7285826771653}"/>
</p:tagLst>
</file>

<file path=ppt/tags/tag200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201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202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203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204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205.xml><?xml version="1.0" encoding="utf-8"?>
<p:tagLst xmlns:p="http://schemas.openxmlformats.org/presentationml/2006/main">
  <p:tag name="KSO_WM_DIAGRAM_VIRTUALLY_FRAME" val="{&quot;height&quot;:223.44708661417326,&quot;left&quot;:37.90566929133858,&quot;top&quot;:154.98102362204725,&quot;width&quot;:884.1886614173229}"/>
</p:tagLst>
</file>

<file path=ppt/tags/tag206.xml><?xml version="1.0" encoding="utf-8"?>
<p:tagLst xmlns:p="http://schemas.openxmlformats.org/presentationml/2006/main">
  <p:tag name="KSO_WM_DIAGRAM_VIRTUALLY_FRAME" val="{&quot;height&quot;:223.44708661417326,&quot;left&quot;:37.90566929133858,&quot;top&quot;:154.98102362204725,&quot;width&quot;:884.1886614173229}"/>
</p:tagLst>
</file>

<file path=ppt/tags/tag207.xml><?xml version="1.0" encoding="utf-8"?>
<p:tagLst xmlns:p="http://schemas.openxmlformats.org/presentationml/2006/main">
  <p:tag name="KSO_WM_DIAGRAM_VIRTUALLY_FRAME" val="{&quot;height&quot;:223.44708661417326,&quot;left&quot;:37.90566929133858,&quot;top&quot;:154.98102362204725,&quot;width&quot;:884.1886614173229}"/>
</p:tagLst>
</file>

<file path=ppt/tags/tag208.xml><?xml version="1.0" encoding="utf-8"?>
<p:tagLst xmlns:p="http://schemas.openxmlformats.org/presentationml/2006/main">
  <p:tag name="KSO_WM_DIAGRAM_VIRTUALLY_FRAME" val="{&quot;height&quot;:223.44708661417326,&quot;left&quot;:37.90566929133858,&quot;top&quot;:154.98102362204725,&quot;width&quot;:884.1886614173229}"/>
</p:tagLst>
</file>

<file path=ppt/tags/tag209.xml><?xml version="1.0" encoding="utf-8"?>
<p:tagLst xmlns:p="http://schemas.openxmlformats.org/presentationml/2006/main">
  <p:tag name="KSO_WM_DIAGRAM_VIRTUALLY_FRAME" val="{&quot;height&quot;:223.49708661417327,&quot;left&quot;:37.90566929133858,&quot;top&quot;:154.93102362204723,&quot;width&quot;:884.1886614173229}"/>
</p:tagLst>
</file>

<file path=ppt/tags/tag21.xml><?xml version="1.0" encoding="utf-8"?>
<p:tagLst xmlns:p="http://schemas.openxmlformats.org/presentationml/2006/main">
  <p:tag name="KSO_WM_DIAGRAM_VIRTUALLY_FRAME" val="{&quot;height&quot;:395.1386614173228,&quot;left&quot;:54.750078740157484,&quot;top&quot;:80.72614173228347,&quot;width&quot;:850.7285826771653}"/>
</p:tagLst>
</file>

<file path=ppt/tags/tag210.xml><?xml version="1.0" encoding="utf-8"?>
<p:tagLst xmlns:p="http://schemas.openxmlformats.org/presentationml/2006/main">
  <p:tag name="KSO_WM_DIAGRAM_VIRTUALLY_FRAME" val="{&quot;height&quot;:223.4970866141733,&quot;left&quot;:37.90566929133858,&quot;top&quot;:154.93102362204723,&quot;width&quot;:884.1886614173229}"/>
</p:tagLst>
</file>

<file path=ppt/tags/tag211.xml><?xml version="1.0" encoding="utf-8"?>
<p:tagLst xmlns:p="http://schemas.openxmlformats.org/presentationml/2006/main">
  <p:tag name="KSO_WM_DIAGRAM_VIRTUALLY_FRAME" val="{&quot;height&quot;:223.4970866141733,&quot;left&quot;:37.90566929133858,&quot;top&quot;:154.93102362204723,&quot;width&quot;:884.1886614173229}"/>
</p:tagLst>
</file>

<file path=ppt/tags/tag212.xml><?xml version="1.0" encoding="utf-8"?>
<p:tagLst xmlns:p="http://schemas.openxmlformats.org/presentationml/2006/main">
  <p:tag name="KSO_WM_DIAGRAM_VIRTUALLY_FRAME" val="{&quot;height&quot;:223.4970866141733,&quot;left&quot;:37.90566929133858,&quot;top&quot;:154.93102362204723,&quot;width&quot;:884.1886614173229}"/>
</p:tagLst>
</file>

<file path=ppt/tags/tag213.xml><?xml version="1.0" encoding="utf-8"?>
<p:tagLst xmlns:p="http://schemas.openxmlformats.org/presentationml/2006/main">
  <p:tag name="KSO_WM_DIAGRAM_VIRTUALLY_FRAME" val="{&quot;height&quot;:226.44708661417326,&quot;left&quot;:37.90566929133858,&quot;top&quot;:151.98102362204725,&quot;width&quot;:884.1886614173229}"/>
</p:tagLst>
</file>

<file path=ppt/tags/tag214.xml><?xml version="1.0" encoding="utf-8"?>
<p:tagLst xmlns:p="http://schemas.openxmlformats.org/presentationml/2006/main">
  <p:tag name="KSO_WM_DIAGRAM_VIRTUALLY_FRAME" val="{&quot;height&quot;:258.44708661417314,&quot;left&quot;:37.90566929133858,&quot;top&quot;:151.98102362204725,&quot;width&quot;:890.4886614173229}"/>
</p:tagLst>
</file>

<file path=ppt/tags/tag215.xml><?xml version="1.0" encoding="utf-8"?>
<p:tagLst xmlns:p="http://schemas.openxmlformats.org/presentationml/2006/main">
  <p:tag name="KSO_WM_DIAGRAM_VIRTUALLY_FRAME" val="{&quot;height&quot;:439.35,&quot;left&quot;:-0.6001574803149197,&quot;top&quot;:43.5,&quot;width&quot;:961.9501574803149}"/>
</p:tagLst>
</file>

<file path=ppt/tags/tag216.xml><?xml version="1.0" encoding="utf-8"?>
<p:tagLst xmlns:p="http://schemas.openxmlformats.org/presentationml/2006/main">
  <p:tag name="KSO_WM_DIAGRAM_VIRTUALLY_FRAME" val="{&quot;height&quot;:439.35,&quot;left&quot;:-0.6001574803149197,&quot;top&quot;:43.5,&quot;width&quot;:961.9501574803149}"/>
</p:tagLst>
</file>

<file path=ppt/tags/tag217.xml><?xml version="1.0" encoding="utf-8"?>
<p:tagLst xmlns:p="http://schemas.openxmlformats.org/presentationml/2006/main">
  <p:tag name="KSO_WM_DIAGRAM_VIRTUALLY_FRAME" val="{&quot;height&quot;:439.35,&quot;left&quot;:-0.6001574803149197,&quot;top&quot;:43.5,&quot;width&quot;:961.9501574803149}"/>
</p:tagLst>
</file>

<file path=ppt/tags/tag218.xml><?xml version="1.0" encoding="utf-8"?>
<p:tagLst xmlns:p="http://schemas.openxmlformats.org/presentationml/2006/main">
  <p:tag name="commondata" val="eyJoZGlkIjoiMWYyNGIwMTY0ZGFjM2EyMTNmMzIwMzdmOWMxNGM2MmQifQ=="/>
</p:tagLst>
</file>

<file path=ppt/tags/tag22.xml><?xml version="1.0" encoding="utf-8"?>
<p:tagLst xmlns:p="http://schemas.openxmlformats.org/presentationml/2006/main">
  <p:tag name="KSO_WM_DIAGRAM_VIRTUALLY_FRAME" val="{&quot;height&quot;:395.1386614173228,&quot;left&quot;:54.750078740157484,&quot;top&quot;:80.72614173228347,&quot;width&quot;:850.7285826771653}"/>
</p:tagLst>
</file>

<file path=ppt/tags/tag23.xml><?xml version="1.0" encoding="utf-8"?>
<p:tagLst xmlns:p="http://schemas.openxmlformats.org/presentationml/2006/main">
  <p:tag name="KSO_WM_DIAGRAM_VIRTUALLY_FRAME" val="{&quot;height&quot;:395.1386614173228,&quot;left&quot;:54.750078740157484,&quot;top&quot;:80.72614173228347,&quot;width&quot;:850.7285826771653}"/>
</p:tagLst>
</file>

<file path=ppt/tags/tag24.xml><?xml version="1.0" encoding="utf-8"?>
<p:tagLst xmlns:p="http://schemas.openxmlformats.org/presentationml/2006/main">
  <p:tag name="KSO_WM_DIAGRAM_VIRTUALLY_FRAME" val="{&quot;height&quot;:395.1386614173228,&quot;left&quot;:54.750078740157484,&quot;top&quot;:80.72614173228347,&quot;width&quot;:850.7285826771653}"/>
</p:tagLst>
</file>

<file path=ppt/tags/tag25.xml><?xml version="1.0" encoding="utf-8"?>
<p:tagLst xmlns:p="http://schemas.openxmlformats.org/presentationml/2006/main">
  <p:tag name="KSO_WM_DIAGRAM_VIRTUALLY_FRAME" val="{&quot;height&quot;:395.1386614173228,&quot;left&quot;:54.750078740157484,&quot;top&quot;:80.72614173228347,&quot;width&quot;:850.7285826771653}"/>
</p:tagLst>
</file>

<file path=ppt/tags/tag26.xml><?xml version="1.0" encoding="utf-8"?>
<p:tagLst xmlns:p="http://schemas.openxmlformats.org/presentationml/2006/main">
  <p:tag name="KSO_WM_DIAGRAM_VIRTUALLY_FRAME" val="{&quot;height&quot;:395.1386614173228,&quot;left&quot;:54.750078740157484,&quot;top&quot;:80.72614173228347,&quot;width&quot;:850.7285826771653}"/>
</p:tagLst>
</file>

<file path=ppt/tags/tag27.xml><?xml version="1.0" encoding="utf-8"?>
<p:tagLst xmlns:p="http://schemas.openxmlformats.org/presentationml/2006/main">
  <p:tag name="KSO_WM_DIAGRAM_VIRTUALLY_FRAME" val="{&quot;height&quot;:395.1386614173228,&quot;left&quot;:54.750078740157484,&quot;top&quot;:80.72614173228347,&quot;width&quot;:850.7285826771653}"/>
</p:tagLst>
</file>

<file path=ppt/tags/tag2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"/>
  <p:tag name="KSO_WM_UNIT_ID" val="diagram20186214_3*l_i*1_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2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2"/>
  <p:tag name="KSO_WM_UNIT_ID" val="diagram20186214_3*l_i*1_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3.xml><?xml version="1.0" encoding="utf-8"?>
<p:tagLst xmlns:p="http://schemas.openxmlformats.org/presentationml/2006/main">
  <p:tag name="KSO_WM_BEAUTIFY_FLAG" val="#wm#"/>
  <p:tag name="KSO_WM_UNIT_TYPE" val="l_h_f"/>
  <p:tag name="KSO_WM_UNIT_INDEX" val="1_1_1"/>
  <p:tag name="KSO_WM_UNIT_ID" val="diagram19882022_6*l_h_f*1_1_1"/>
  <p:tag name="KSO_WM_TEMPLATE_INDEX" val="19882022"/>
  <p:tag name="KSO_WM_TAG_VERSION" val="2.0"/>
  <p:tag name="KSO_WM_DIAGRAM_GROUP_CODE" val="l1-1"/>
  <p:tag name="KSO_WM_DIAGRAM_VIRTUALLY_FRAME" val="{&quot;height&quot;:329.64251968503936,&quot;left&quot;:330.47748031496064,&quot;top&quot;:101.01700787401575,&quot;width&quot;:570.2035259838227}"/>
</p:tagLst>
</file>

<file path=ppt/tags/tag3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3"/>
  <p:tag name="KSO_WM_UNIT_ID" val="diagram20186214_3*l_i*1_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3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4"/>
  <p:tag name="KSO_WM_UNIT_ID" val="diagram20186214_3*l_i*1_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3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5"/>
  <p:tag name="KSO_WM_UNIT_ID" val="diagram20186214_3*l_i*1_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3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6"/>
  <p:tag name="KSO_WM_UNIT_ID" val="diagram20186214_3*l_i*1_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3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7"/>
  <p:tag name="KSO_WM_UNIT_ID" val="diagram20186214_3*l_i*1_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3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8"/>
  <p:tag name="KSO_WM_UNIT_ID" val="diagram20186214_3*l_i*1_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3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9"/>
  <p:tag name="KSO_WM_UNIT_ID" val="diagram20186214_3*l_i*1_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3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0"/>
  <p:tag name="KSO_WM_UNIT_ID" val="diagram20186214_3*l_i*1_1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3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1"/>
  <p:tag name="KSO_WM_UNIT_ID" val="diagram20186214_3*l_i*1_1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3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2"/>
  <p:tag name="KSO_WM_UNIT_ID" val="diagram20186214_3*l_i*1_1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4.xml><?xml version="1.0" encoding="utf-8"?>
<p:tagLst xmlns:p="http://schemas.openxmlformats.org/presentationml/2006/main">
  <p:tag name="KSO_WM_UNIT_ID" val="diagram19882022_6*l_h_a*1_2_1"/>
  <p:tag name="KSO_WM_TEMPLATE_INDEX" val="19882022"/>
  <p:tag name="KSO_WM_TAG_VERSION" val="2.0"/>
  <p:tag name="KSO_WM_DIAGRAM_GROUP_CODE" val="l1-1"/>
  <p:tag name="KSO_WM_DIAGRAM_VIRTUALLY_FRAME" val="{&quot;height&quot;:329.64251968503936,&quot;left&quot;:330.47748031496064,&quot;top&quot;:101.01700787401575,&quot;width&quot;:570.2035259838227}"/>
</p:tagLst>
</file>

<file path=ppt/tags/tag4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3"/>
  <p:tag name="KSO_WM_UNIT_ID" val="diagram20186214_3*l_i*1_1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4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4"/>
  <p:tag name="KSO_WM_UNIT_ID" val="diagram20186214_3*l_i*1_1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4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5"/>
  <p:tag name="KSO_WM_UNIT_ID" val="diagram20186214_3*l_i*1_1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4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6"/>
  <p:tag name="KSO_WM_UNIT_ID" val="diagram20186214_3*l_i*1_1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4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7"/>
  <p:tag name="KSO_WM_UNIT_ID" val="diagram20186214_3*l_i*1_1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4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8"/>
  <p:tag name="KSO_WM_UNIT_ID" val="diagram20186214_3*l_i*1_1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4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19"/>
  <p:tag name="KSO_WM_UNIT_ID" val="diagram20186214_3*l_i*1_1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4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20"/>
  <p:tag name="KSO_WM_UNIT_ID" val="diagram20186214_3*l_i*1_2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4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21"/>
  <p:tag name="KSO_WM_UNIT_ID" val="diagram20186214_3*l_i*1_2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4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22"/>
  <p:tag name="KSO_WM_UNIT_ID" val="diagram20186214_3*l_i*1_2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5.xml><?xml version="1.0" encoding="utf-8"?>
<p:tagLst xmlns:p="http://schemas.openxmlformats.org/presentationml/2006/main">
  <p:tag name="KSO_WM_UNIT_ID" val="diagram19882022_6*l_h_i*1_2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29.64251968503936,&quot;left&quot;:330.47748031496064,&quot;top&quot;:101.01700787401575,&quot;width&quot;:570.2035259838227}"/>
</p:tagLst>
</file>

<file path=ppt/tags/tag5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23"/>
  <p:tag name="KSO_WM_UNIT_ID" val="diagram20186214_3*l_i*1_2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5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24"/>
  <p:tag name="KSO_WM_UNIT_ID" val="diagram20186214_3*l_i*1_2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5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25"/>
  <p:tag name="KSO_WM_UNIT_ID" val="diagram20186214_3*l_i*1_2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5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26"/>
  <p:tag name="KSO_WM_UNIT_ID" val="diagram20186214_3*l_i*1_2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5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27"/>
  <p:tag name="KSO_WM_UNIT_ID" val="diagram20186214_3*l_i*1_2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5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28"/>
  <p:tag name="KSO_WM_UNIT_ID" val="diagram20186214_3*l_i*1_2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5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29"/>
  <p:tag name="KSO_WM_UNIT_ID" val="diagram20186214_3*l_i*1_2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5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30"/>
  <p:tag name="KSO_WM_UNIT_ID" val="diagram20186214_3*l_i*1_3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5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31"/>
  <p:tag name="KSO_WM_UNIT_ID" val="diagram20186214_3*l_i*1_3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5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32"/>
  <p:tag name="KSO_WM_UNIT_ID" val="diagram20186214_3*l_i*1_3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6.xml><?xml version="1.0" encoding="utf-8"?>
<p:tagLst xmlns:p="http://schemas.openxmlformats.org/presentationml/2006/main">
  <p:tag name="KSO_WM_BEAUTIFY_FLAG" val="#wm#"/>
  <p:tag name="KSO_WM_UNIT_TYPE" val="l_h_f"/>
  <p:tag name="KSO_WM_UNIT_INDEX" val="1_2_1"/>
  <p:tag name="KSO_WM_UNIT_ID" val="diagram19882022_6*l_h_f*1_2_1"/>
  <p:tag name="KSO_WM_TEMPLATE_INDEX" val="19882022"/>
  <p:tag name="KSO_WM_TAG_VERSION" val="2.0"/>
  <p:tag name="KSO_WM_DIAGRAM_GROUP_CODE" val="l1-1"/>
  <p:tag name="KSO_WM_DIAGRAM_VIRTUALLY_FRAME" val="{&quot;height&quot;:329.64251968503936,&quot;left&quot;:330.47748031496064,&quot;top&quot;:101.01700787401575,&quot;width&quot;:570.2035259838227}"/>
</p:tagLst>
</file>

<file path=ppt/tags/tag6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33"/>
  <p:tag name="KSO_WM_UNIT_ID" val="diagram20186214_3*l_i*1_3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6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34"/>
  <p:tag name="KSO_WM_UNIT_ID" val="diagram20186214_3*l_i*1_3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6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35"/>
  <p:tag name="KSO_WM_UNIT_ID" val="diagram20186214_3*l_i*1_3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6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36"/>
  <p:tag name="KSO_WM_UNIT_ID" val="diagram20186214_3*l_i*1_3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6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37"/>
  <p:tag name="KSO_WM_UNIT_ID" val="diagram20186214_3*l_i*1_3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6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38"/>
  <p:tag name="KSO_WM_UNIT_ID" val="diagram20186214_3*l_i*1_3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6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39"/>
  <p:tag name="KSO_WM_UNIT_ID" val="diagram20186214_3*l_i*1_3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6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40"/>
  <p:tag name="KSO_WM_UNIT_ID" val="diagram20186214_3*l_i*1_4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6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41"/>
  <p:tag name="KSO_WM_UNIT_ID" val="diagram20186214_3*l_i*1_4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6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42"/>
  <p:tag name="KSO_WM_UNIT_ID" val="diagram20186214_3*l_i*1_4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7.xml><?xml version="1.0" encoding="utf-8"?>
<p:tagLst xmlns:p="http://schemas.openxmlformats.org/presentationml/2006/main">
  <p:tag name="KSO_WM_UNIT_ID" val="diagram19882022_6*l_h_a*1_3_1"/>
  <p:tag name="KSO_WM_TEMPLATE_INDEX" val="19882022"/>
  <p:tag name="KSO_WM_TAG_VERSION" val="2.0"/>
  <p:tag name="KSO_WM_DIAGRAM_GROUP_CODE" val="l1-1"/>
  <p:tag name="KSO_WM_DIAGRAM_VIRTUALLY_FRAME" val="{&quot;height&quot;:329.64251968503936,&quot;left&quot;:330.47748031496064,&quot;top&quot;:101.01700787401575,&quot;width&quot;:570.2035259838227}"/>
</p:tagLst>
</file>

<file path=ppt/tags/tag7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43"/>
  <p:tag name="KSO_WM_UNIT_ID" val="diagram20186214_3*l_i*1_4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7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44"/>
  <p:tag name="KSO_WM_UNIT_ID" val="diagram20186214_3*l_i*1_4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7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45"/>
  <p:tag name="KSO_WM_UNIT_ID" val="diagram20186214_3*l_i*1_4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7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46"/>
  <p:tag name="KSO_WM_UNIT_ID" val="diagram20186214_3*l_i*1_4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7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47"/>
  <p:tag name="KSO_WM_UNIT_ID" val="diagram20186214_3*l_i*1_4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7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48"/>
  <p:tag name="KSO_WM_UNIT_ID" val="diagram20186214_3*l_i*1_4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7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49"/>
  <p:tag name="KSO_WM_UNIT_ID" val="diagram20186214_3*l_i*1_4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7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50"/>
  <p:tag name="KSO_WM_UNIT_ID" val="diagram20186214_3*l_i*1_5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7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51"/>
  <p:tag name="KSO_WM_UNIT_ID" val="diagram20186214_3*l_i*1_5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7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52"/>
  <p:tag name="KSO_WM_UNIT_ID" val="diagram20186214_3*l_i*1_5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8.xml><?xml version="1.0" encoding="utf-8"?>
<p:tagLst xmlns:p="http://schemas.openxmlformats.org/presentationml/2006/main">
  <p:tag name="KSO_WM_UNIT_ID" val="diagram19882022_6*l_h_i*1_3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329.64251968503936,&quot;left&quot;:330.47748031496064,&quot;top&quot;:101.01700787401575,&quot;width&quot;:570.2035259838227}"/>
</p:tagLst>
</file>

<file path=ppt/tags/tag8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53"/>
  <p:tag name="KSO_WM_UNIT_ID" val="diagram20186214_3*l_i*1_5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8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54"/>
  <p:tag name="KSO_WM_UNIT_ID" val="diagram20186214_3*l_i*1_5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8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55"/>
  <p:tag name="KSO_WM_UNIT_ID" val="diagram20186214_3*l_i*1_5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8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56"/>
  <p:tag name="KSO_WM_UNIT_ID" val="diagram20186214_3*l_i*1_5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8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57"/>
  <p:tag name="KSO_WM_UNIT_ID" val="diagram20186214_3*l_i*1_5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8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58"/>
  <p:tag name="KSO_WM_UNIT_ID" val="diagram20186214_3*l_i*1_5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8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59"/>
  <p:tag name="KSO_WM_UNIT_ID" val="diagram20186214_3*l_i*1_5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8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60"/>
  <p:tag name="KSO_WM_UNIT_ID" val="diagram20186214_3*l_i*1_6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8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61"/>
  <p:tag name="KSO_WM_UNIT_ID" val="diagram20186214_3*l_i*1_6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8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62"/>
  <p:tag name="KSO_WM_UNIT_ID" val="diagram20186214_3*l_i*1_6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9.xml><?xml version="1.0" encoding="utf-8"?>
<p:tagLst xmlns:p="http://schemas.openxmlformats.org/presentationml/2006/main">
  <p:tag name="KSO_WM_BEAUTIFY_FLAG" val="#wm#"/>
  <p:tag name="KSO_WM_UNIT_TYPE" val="l_h_f"/>
  <p:tag name="KSO_WM_UNIT_INDEX" val="1_3_1"/>
  <p:tag name="KSO_WM_UNIT_ID" val="diagram19882022_6*l_h_f*1_3_1"/>
  <p:tag name="KSO_WM_TEMPLATE_INDEX" val="19882022"/>
  <p:tag name="KSO_WM_TAG_VERSION" val="2.0"/>
  <p:tag name="KSO_WM_DIAGRAM_GROUP_CODE" val="l1-1"/>
  <p:tag name="KSO_WM_DIAGRAM_VIRTUALLY_FRAME" val="{&quot;height&quot;:329.64251968503936,&quot;left&quot;:330.47748031496064,&quot;top&quot;:101.01700787401575,&quot;width&quot;:570.2035259838227}"/>
</p:tagLst>
</file>

<file path=ppt/tags/tag90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63"/>
  <p:tag name="KSO_WM_UNIT_ID" val="diagram20186214_3*l_i*1_63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91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64"/>
  <p:tag name="KSO_WM_UNIT_ID" val="diagram20186214_3*l_i*1_64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92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65"/>
  <p:tag name="KSO_WM_UNIT_ID" val="diagram20186214_3*l_i*1_65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93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66"/>
  <p:tag name="KSO_WM_UNIT_ID" val="diagram20186214_3*l_i*1_66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94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67"/>
  <p:tag name="KSO_WM_UNIT_ID" val="diagram20186214_3*l_i*1_67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95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68"/>
  <p:tag name="KSO_WM_UNIT_ID" val="diagram20186214_3*l_i*1_68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96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69"/>
  <p:tag name="KSO_WM_UNIT_ID" val="diagram20186214_3*l_i*1_69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97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70"/>
  <p:tag name="KSO_WM_UNIT_ID" val="diagram20186214_3*l_i*1_70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98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71"/>
  <p:tag name="KSO_WM_UNIT_ID" val="diagram20186214_3*l_i*1_71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ags/tag99.xml><?xml version="1.0" encoding="utf-8"?>
<p:tagLst xmlns:p="http://schemas.openxmlformats.org/presentationml/2006/main">
  <p:tag name="KSO_WM_TEMPLATE_CATEGORY" val="diagram"/>
  <p:tag name="KSO_WM_TEMPLATE_INDEX" val="20186214"/>
  <p:tag name="KSO_WM_UNIT_TYPE" val="l_i"/>
  <p:tag name="KSO_WM_UNIT_INDEX" val="1_72"/>
  <p:tag name="KSO_WM_UNIT_ID" val="diagram20186214_3*l_i*1_72"/>
  <p:tag name="KSO_WM_UNIT_LAYERLEVEL" val="1_1"/>
  <p:tag name="KSO_WM_BEAUTIFY_FLAG" val="#wm#"/>
  <p:tag name="KSO_WM_TAG_VERSION" val="1.0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565.9614960629922,&quot;left&quot;:62.31196850393701,&quot;top&quot;:64.25968503937008,&quot;width&quot;:832.9697637795276}"/>
</p:tagLst>
</file>

<file path=ppt/theme/theme1.xml><?xml version="1.0" encoding="utf-8"?>
<a:theme xmlns:a="http://schemas.openxmlformats.org/drawingml/2006/main" name="Office 主题​​">
  <a:themeElements>
    <a:clrScheme name="中国石油大学华东底蕴质感模板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81E45"/>
      </a:accent1>
      <a:accent2>
        <a:srgbClr val="E9C79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1542</Words>
  <Application>WPS 演示</Application>
  <PresentationFormat>宽屏</PresentationFormat>
  <Paragraphs>157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Microsoft YaHei Regular</vt:lpstr>
      <vt:lpstr>ksdb</vt:lpstr>
      <vt:lpstr>Source Han Sans CN Medium</vt:lpstr>
      <vt:lpstr>Yu Gothic UI</vt:lpstr>
      <vt:lpstr>Source Han Sans CN</vt:lpstr>
      <vt:lpstr>Calibri</vt:lpstr>
      <vt:lpstr>等线</vt:lpstr>
      <vt:lpstr>Segoe UI</vt:lpstr>
      <vt:lpstr>Segoe UI Light</vt:lpstr>
      <vt:lpstr>微软雅黑 Light</vt:lpstr>
      <vt:lpstr>仿宋</vt:lpstr>
      <vt:lpstr>Arial Unicode MS</vt:lpstr>
      <vt:lpstr>等线 Light</vt:lpstr>
      <vt:lpstr>Century Gothic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chao zhu</dc:creator>
  <cp:lastModifiedBy>依曦</cp:lastModifiedBy>
  <cp:revision>140</cp:revision>
  <cp:lastPrinted>2019-03-21T13:03:00Z</cp:lastPrinted>
  <dcterms:created xsi:type="dcterms:W3CDTF">2019-03-11T05:49:00Z</dcterms:created>
  <dcterms:modified xsi:type="dcterms:W3CDTF">2024-07-21T07:27:19Z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2019-04-13T07:52:58.5196639Z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a9e837e1-cba4-4f74-bb3a-9d1f6f10cff4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6B6D04C11D9D44DE8507086E30B3AB99_12</vt:lpwstr>
  </property>
  <property fmtid="{D5CDD505-2E9C-101B-9397-08002B2CF9AE}" pid="12" name="KSOProductBuildVer">
    <vt:lpwstr>2052-12.1.0.17147</vt:lpwstr>
  </property>
</Properties>
</file>